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59" r:id="rId6"/>
    <p:sldId id="268" r:id="rId7"/>
    <p:sldId id="262" r:id="rId8"/>
    <p:sldId id="263" r:id="rId9"/>
    <p:sldId id="264" r:id="rId10"/>
    <p:sldId id="265" r:id="rId11"/>
    <p:sldId id="266" r:id="rId12"/>
    <p:sldId id="267" r:id="rId13"/>
    <p:sldId id="270" r:id="rId14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301D168-8DBC-4E70-BDB3-6737A7D34C26}" v="2" dt="2023-06-13T21:45:28.05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69" autoAdjust="0"/>
    <p:restoredTop sz="94660"/>
  </p:normalViewPr>
  <p:slideViewPr>
    <p:cSldViewPr snapToGrid="0">
      <p:cViewPr varScale="1">
        <p:scale>
          <a:sx n="86" d="100"/>
          <a:sy n="86" d="100"/>
        </p:scale>
        <p:origin x="28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ola Archila" userId="cffa565d-bbc4-4b76-85b2-8da5283440c9" providerId="ADAL" clId="{0107C514-F240-4A13-9629-CDE547E162DC}"/>
    <pc:docChg chg="undo custSel addSld modSld sldOrd">
      <pc:chgData name="Paola Archila" userId="cffa565d-bbc4-4b76-85b2-8da5283440c9" providerId="ADAL" clId="{0107C514-F240-4A13-9629-CDE547E162DC}" dt="2023-02-24T16:55:01.964" v="1664"/>
      <pc:docMkLst>
        <pc:docMk/>
      </pc:docMkLst>
      <pc:sldChg chg="addSp delSp modSp mod ord">
        <pc:chgData name="Paola Archila" userId="cffa565d-bbc4-4b76-85b2-8da5283440c9" providerId="ADAL" clId="{0107C514-F240-4A13-9629-CDE547E162DC}" dt="2023-02-24T16:50:45.757" v="1327" actId="20577"/>
        <pc:sldMkLst>
          <pc:docMk/>
          <pc:sldMk cId="784154495" sldId="259"/>
        </pc:sldMkLst>
        <pc:spChg chg="add mod ord">
          <ac:chgData name="Paola Archila" userId="cffa565d-bbc4-4b76-85b2-8da5283440c9" providerId="ADAL" clId="{0107C514-F240-4A13-9629-CDE547E162DC}" dt="2023-02-24T16:50:45.757" v="1327" actId="20577"/>
          <ac:spMkLst>
            <pc:docMk/>
            <pc:sldMk cId="784154495" sldId="259"/>
            <ac:spMk id="5" creationId="{0873147C-7B35-D833-BEBD-437F707692B2}"/>
          </ac:spMkLst>
        </pc:spChg>
        <pc:spChg chg="add mod">
          <ac:chgData name="Paola Archila" userId="cffa565d-bbc4-4b76-85b2-8da5283440c9" providerId="ADAL" clId="{0107C514-F240-4A13-9629-CDE547E162DC}" dt="2023-02-24T16:50:29.909" v="1324" actId="26606"/>
          <ac:spMkLst>
            <pc:docMk/>
            <pc:sldMk cId="784154495" sldId="259"/>
            <ac:spMk id="6" creationId="{F33AEAA9-05BE-2BD6-0CA8-A3FF1175DC5F}"/>
          </ac:spMkLst>
        </pc:spChg>
        <pc:spChg chg="del">
          <ac:chgData name="Paola Archila" userId="cffa565d-bbc4-4b76-85b2-8da5283440c9" providerId="ADAL" clId="{0107C514-F240-4A13-9629-CDE547E162DC}" dt="2023-02-24T16:50:29.909" v="1324" actId="26606"/>
          <ac:spMkLst>
            <pc:docMk/>
            <pc:sldMk cId="784154495" sldId="259"/>
            <ac:spMk id="7" creationId="{7EBFDB7D-DD97-44CE-AFFB-458781A3DB9B}"/>
          </ac:spMkLst>
        </pc:spChg>
        <pc:spChg chg="del">
          <ac:chgData name="Paola Archila" userId="cffa565d-bbc4-4b76-85b2-8da5283440c9" providerId="ADAL" clId="{0107C514-F240-4A13-9629-CDE547E162DC}" dt="2023-02-24T16:50:29.909" v="1324" actId="26606"/>
          <ac:spMkLst>
            <pc:docMk/>
            <pc:sldMk cId="784154495" sldId="259"/>
            <ac:spMk id="9" creationId="{50F864A1-23CF-4954-887F-3C4458622A68}"/>
          </ac:spMkLst>
        </pc:spChg>
        <pc:spChg chg="del">
          <ac:chgData name="Paola Archila" userId="cffa565d-bbc4-4b76-85b2-8da5283440c9" providerId="ADAL" clId="{0107C514-F240-4A13-9629-CDE547E162DC}" dt="2023-02-24T16:50:29.909" v="1324" actId="26606"/>
          <ac:spMkLst>
            <pc:docMk/>
            <pc:sldMk cId="784154495" sldId="259"/>
            <ac:spMk id="11" creationId="{8D313E8C-7457-407E-BDA5-EACA44D38247}"/>
          </ac:spMkLst>
        </pc:spChg>
        <pc:spChg chg="add">
          <ac:chgData name="Paola Archila" userId="cffa565d-bbc4-4b76-85b2-8da5283440c9" providerId="ADAL" clId="{0107C514-F240-4A13-9629-CDE547E162DC}" dt="2023-02-24T16:50:29.909" v="1324" actId="26606"/>
          <ac:spMkLst>
            <pc:docMk/>
            <pc:sldMk cId="784154495" sldId="259"/>
            <ac:spMk id="16" creationId="{F13C74B1-5B17-4795-BED0-7140497B445A}"/>
          </ac:spMkLst>
        </pc:spChg>
        <pc:spChg chg="add">
          <ac:chgData name="Paola Archila" userId="cffa565d-bbc4-4b76-85b2-8da5283440c9" providerId="ADAL" clId="{0107C514-F240-4A13-9629-CDE547E162DC}" dt="2023-02-24T16:50:29.909" v="1324" actId="26606"/>
          <ac:spMkLst>
            <pc:docMk/>
            <pc:sldMk cId="784154495" sldId="259"/>
            <ac:spMk id="18" creationId="{D4974D33-8DC5-464E-8C6D-BE58F0669C17}"/>
          </ac:spMkLst>
        </pc:spChg>
        <pc:picChg chg="mod ord">
          <ac:chgData name="Paola Archila" userId="cffa565d-bbc4-4b76-85b2-8da5283440c9" providerId="ADAL" clId="{0107C514-F240-4A13-9629-CDE547E162DC}" dt="2023-02-24T16:50:29.909" v="1324" actId="26606"/>
          <ac:picMkLst>
            <pc:docMk/>
            <pc:sldMk cId="784154495" sldId="259"/>
            <ac:picMk id="2" creationId="{EF42C3C9-C5DF-5E17-D59C-B5E6B02170A3}"/>
          </ac:picMkLst>
        </pc:picChg>
      </pc:sldChg>
      <pc:sldChg chg="addSp modSp mod setBg">
        <pc:chgData name="Paola Archila" userId="cffa565d-bbc4-4b76-85b2-8da5283440c9" providerId="ADAL" clId="{0107C514-F240-4A13-9629-CDE547E162DC}" dt="2023-02-24T16:39:58.405" v="1118" actId="113"/>
        <pc:sldMkLst>
          <pc:docMk/>
          <pc:sldMk cId="1856449056" sldId="261"/>
        </pc:sldMkLst>
        <pc:spChg chg="mod">
          <ac:chgData name="Paola Archila" userId="cffa565d-bbc4-4b76-85b2-8da5283440c9" providerId="ADAL" clId="{0107C514-F240-4A13-9629-CDE547E162DC}" dt="2023-02-24T16:39:58.405" v="1118" actId="113"/>
          <ac:spMkLst>
            <pc:docMk/>
            <pc:sldMk cId="1856449056" sldId="261"/>
            <ac:spMk id="2" creationId="{274BB8DA-6411-CAE9-C832-E56C09F4A189}"/>
          </ac:spMkLst>
        </pc:spChg>
        <pc:spChg chg="mod">
          <ac:chgData name="Paola Archila" userId="cffa565d-bbc4-4b76-85b2-8da5283440c9" providerId="ADAL" clId="{0107C514-F240-4A13-9629-CDE547E162DC}" dt="2023-02-24T16:39:56.639" v="1117" actId="14100"/>
          <ac:spMkLst>
            <pc:docMk/>
            <pc:sldMk cId="1856449056" sldId="261"/>
            <ac:spMk id="3" creationId="{21D1984A-5F6A-3505-3A84-5BC213971E55}"/>
          </ac:spMkLst>
        </pc:spChg>
        <pc:spChg chg="add">
          <ac:chgData name="Paola Archila" userId="cffa565d-bbc4-4b76-85b2-8da5283440c9" providerId="ADAL" clId="{0107C514-F240-4A13-9629-CDE547E162DC}" dt="2023-02-24T16:39:34.813" v="1106" actId="26606"/>
          <ac:spMkLst>
            <pc:docMk/>
            <pc:sldMk cId="1856449056" sldId="261"/>
            <ac:spMk id="6155" creationId="{AD96FDFD-4E42-4A06-B8B5-768A1DB9C2A9}"/>
          </ac:spMkLst>
        </pc:spChg>
        <pc:picChg chg="add mod">
          <ac:chgData name="Paola Archila" userId="cffa565d-bbc4-4b76-85b2-8da5283440c9" providerId="ADAL" clId="{0107C514-F240-4A13-9629-CDE547E162DC}" dt="2023-02-24T16:39:34.813" v="1106" actId="26606"/>
          <ac:picMkLst>
            <pc:docMk/>
            <pc:sldMk cId="1856449056" sldId="261"/>
            <ac:picMk id="6146" creationId="{0E12841B-37BF-58BF-7DDF-2ADA1A4873F8}"/>
          </ac:picMkLst>
        </pc:picChg>
        <pc:picChg chg="add mod">
          <ac:chgData name="Paola Archila" userId="cffa565d-bbc4-4b76-85b2-8da5283440c9" providerId="ADAL" clId="{0107C514-F240-4A13-9629-CDE547E162DC}" dt="2023-02-24T16:39:34.813" v="1106" actId="26606"/>
          <ac:picMkLst>
            <pc:docMk/>
            <pc:sldMk cId="1856449056" sldId="261"/>
            <ac:picMk id="6148" creationId="{36D0365D-3FBF-D831-C017-A8B8152A0628}"/>
          </ac:picMkLst>
        </pc:picChg>
        <pc:picChg chg="add mod">
          <ac:chgData name="Paola Archila" userId="cffa565d-bbc4-4b76-85b2-8da5283440c9" providerId="ADAL" clId="{0107C514-F240-4A13-9629-CDE547E162DC}" dt="2023-02-24T16:39:34.813" v="1106" actId="26606"/>
          <ac:picMkLst>
            <pc:docMk/>
            <pc:sldMk cId="1856449056" sldId="261"/>
            <ac:picMk id="6150" creationId="{19DE9C5E-5E0E-EC80-2262-25D681C1E2DB}"/>
          </ac:picMkLst>
        </pc:picChg>
      </pc:sldChg>
      <pc:sldChg chg="addSp delSp modSp mod setBg">
        <pc:chgData name="Paola Archila" userId="cffa565d-bbc4-4b76-85b2-8da5283440c9" providerId="ADAL" clId="{0107C514-F240-4A13-9629-CDE547E162DC}" dt="2023-02-24T16:40:05.116" v="1119" actId="113"/>
        <pc:sldMkLst>
          <pc:docMk/>
          <pc:sldMk cId="445400024" sldId="262"/>
        </pc:sldMkLst>
        <pc:spChg chg="mod">
          <ac:chgData name="Paola Archila" userId="cffa565d-bbc4-4b76-85b2-8da5283440c9" providerId="ADAL" clId="{0107C514-F240-4A13-9629-CDE547E162DC}" dt="2023-02-24T16:40:05.116" v="1119" actId="113"/>
          <ac:spMkLst>
            <pc:docMk/>
            <pc:sldMk cId="445400024" sldId="262"/>
            <ac:spMk id="2" creationId="{A0D91093-E1EB-C138-BDD2-00601A7974F6}"/>
          </ac:spMkLst>
        </pc:spChg>
        <pc:spChg chg="mod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3" creationId="{1002074E-37EF-C192-3651-4CA20F348F17}"/>
          </ac:spMkLst>
        </pc:spChg>
        <pc:spChg chg="add del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10" creationId="{5E39A796-BE83-48B1-B33F-35C4A32AAB57}"/>
          </ac:spMkLst>
        </pc:spChg>
        <pc:spChg chg="add del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12" creationId="{72F84B47-E267-4194-8194-831DB7B5547F}"/>
          </ac:spMkLst>
        </pc:spChg>
        <pc:spChg chg="add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17" creationId="{6B5E2835-4E47-45B3-9CFE-732FF7B05472}"/>
          </ac:spMkLst>
        </pc:spChg>
        <pc:spChg chg="add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19" creationId="{5B45AD5D-AA52-4F7B-9362-576A39AD9E09}"/>
          </ac:spMkLst>
        </pc:spChg>
        <pc:spChg chg="add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21" creationId="{AEDD7960-4866-4399-BEF6-DD1431AB4E34}"/>
          </ac:spMkLst>
        </pc:spChg>
        <pc:spChg chg="add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23" creationId="{55D4142C-5077-457F-A6AD-3FECFDB39685}"/>
          </ac:spMkLst>
        </pc:spChg>
        <pc:spChg chg="add">
          <ac:chgData name="Paola Archila" userId="cffa565d-bbc4-4b76-85b2-8da5283440c9" providerId="ADAL" clId="{0107C514-F240-4A13-9629-CDE547E162DC}" dt="2023-02-24T15:28:06.446" v="519" actId="26606"/>
          <ac:spMkLst>
            <pc:docMk/>
            <pc:sldMk cId="445400024" sldId="262"/>
            <ac:spMk id="25" creationId="{7A5F0580-5EE9-419F-96EE-B6529EF6E7D0}"/>
          </ac:spMkLst>
        </pc:spChg>
        <pc:picChg chg="add mod ord">
          <ac:chgData name="Paola Archila" userId="cffa565d-bbc4-4b76-85b2-8da5283440c9" providerId="ADAL" clId="{0107C514-F240-4A13-9629-CDE547E162DC}" dt="2023-02-24T15:28:06.446" v="519" actId="26606"/>
          <ac:picMkLst>
            <pc:docMk/>
            <pc:sldMk cId="445400024" sldId="262"/>
            <ac:picMk id="5" creationId="{BD9C4580-2430-8AE6-2243-082BBA3AC95C}"/>
          </ac:picMkLst>
        </pc:picChg>
      </pc:sldChg>
      <pc:sldChg chg="addSp delSp modSp mod setBg">
        <pc:chgData name="Paola Archila" userId="cffa565d-bbc4-4b76-85b2-8da5283440c9" providerId="ADAL" clId="{0107C514-F240-4A13-9629-CDE547E162DC}" dt="2023-02-24T15:13:05.334" v="171" actId="26606"/>
        <pc:sldMkLst>
          <pc:docMk/>
          <pc:sldMk cId="3195919716" sldId="263"/>
        </pc:sldMkLst>
        <pc:spChg chg="mod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2" creationId="{4A5E07B3-097B-CC90-9175-230D3AC8E215}"/>
          </ac:spMkLst>
        </pc:spChg>
        <pc:spChg chg="mod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3" creationId="{F1D89EF3-18E7-1D56-33A2-4DBE3B54E0D6}"/>
          </ac:spMkLst>
        </pc:spChg>
        <pc:spChg chg="add del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1033" creationId="{D2B783EE-0239-4717-BBEA-8C9EAC61C824}"/>
          </ac:spMkLst>
        </pc:spChg>
        <pc:spChg chg="add del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1035" creationId="{A7B99495-F43F-4D80-A44F-2CB4764EB90B}"/>
          </ac:spMkLst>
        </pc:spChg>
        <pc:spChg chg="add del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1037" creationId="{70BEB1E7-2F88-40BC-B73D-42E5B6F80BFC}"/>
          </ac:spMkLst>
        </pc:spChg>
        <pc:spChg chg="add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1042" creationId="{38468727-63BE-4191-B4A6-C30C82C0E986}"/>
          </ac:spMkLst>
        </pc:spChg>
        <pc:spChg chg="add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1044" creationId="{9D355BB6-1BB8-4828-B246-CFB31742D7B8}"/>
          </ac:spMkLst>
        </pc:spChg>
        <pc:spChg chg="add">
          <ac:chgData name="Paola Archila" userId="cffa565d-bbc4-4b76-85b2-8da5283440c9" providerId="ADAL" clId="{0107C514-F240-4A13-9629-CDE547E162DC}" dt="2023-02-24T15:13:05.334" v="171" actId="26606"/>
          <ac:spMkLst>
            <pc:docMk/>
            <pc:sldMk cId="3195919716" sldId="263"/>
            <ac:spMk id="1046" creationId="{CA52A9B9-B2B3-46F0-9D53-0EFF9905BF8F}"/>
          </ac:spMkLst>
        </pc:spChg>
        <pc:picChg chg="add mod ord">
          <ac:chgData name="Paola Archila" userId="cffa565d-bbc4-4b76-85b2-8da5283440c9" providerId="ADAL" clId="{0107C514-F240-4A13-9629-CDE547E162DC}" dt="2023-02-24T15:13:05.334" v="171" actId="26606"/>
          <ac:picMkLst>
            <pc:docMk/>
            <pc:sldMk cId="3195919716" sldId="263"/>
            <ac:picMk id="1026" creationId="{D4F964AC-EEA7-5AA9-6AF1-9FC9E5FD959F}"/>
          </ac:picMkLst>
        </pc:picChg>
        <pc:picChg chg="add mod ord">
          <ac:chgData name="Paola Archila" userId="cffa565d-bbc4-4b76-85b2-8da5283440c9" providerId="ADAL" clId="{0107C514-F240-4A13-9629-CDE547E162DC}" dt="2023-02-24T15:13:05.334" v="171" actId="26606"/>
          <ac:picMkLst>
            <pc:docMk/>
            <pc:sldMk cId="3195919716" sldId="263"/>
            <ac:picMk id="1028" creationId="{701B25C8-03AC-EF21-2770-6E36CDB570B9}"/>
          </ac:picMkLst>
        </pc:picChg>
      </pc:sldChg>
      <pc:sldChg chg="addSp delSp modSp mod setBg">
        <pc:chgData name="Paola Archila" userId="cffa565d-bbc4-4b76-85b2-8da5283440c9" providerId="ADAL" clId="{0107C514-F240-4A13-9629-CDE547E162DC}" dt="2023-02-24T15:27:35.049" v="518" actId="113"/>
        <pc:sldMkLst>
          <pc:docMk/>
          <pc:sldMk cId="2862917433" sldId="264"/>
        </pc:sldMkLst>
        <pc:spChg chg="mod">
          <ac:chgData name="Paola Archila" userId="cffa565d-bbc4-4b76-85b2-8da5283440c9" providerId="ADAL" clId="{0107C514-F240-4A13-9629-CDE547E162DC}" dt="2023-02-24T15:27:35.049" v="518" actId="113"/>
          <ac:spMkLst>
            <pc:docMk/>
            <pc:sldMk cId="2862917433" sldId="264"/>
            <ac:spMk id="2" creationId="{940606D1-A3C4-FA27-7313-500D17A8F065}"/>
          </ac:spMkLst>
        </pc:spChg>
        <pc:spChg chg="mod ord">
          <ac:chgData name="Paola Archila" userId="cffa565d-bbc4-4b76-85b2-8da5283440c9" providerId="ADAL" clId="{0107C514-F240-4A13-9629-CDE547E162DC}" dt="2023-02-24T15:27:30.827" v="517" actId="26606"/>
          <ac:spMkLst>
            <pc:docMk/>
            <pc:sldMk cId="2862917433" sldId="264"/>
            <ac:spMk id="3" creationId="{452049B7-9F36-4FF7-1297-1DFDDD28A815}"/>
          </ac:spMkLst>
        </pc:spChg>
        <pc:spChg chg="add del">
          <ac:chgData name="Paola Archila" userId="cffa565d-bbc4-4b76-85b2-8da5283440c9" providerId="ADAL" clId="{0107C514-F240-4A13-9629-CDE547E162DC}" dt="2023-02-24T15:27:30.801" v="516" actId="26606"/>
          <ac:spMkLst>
            <pc:docMk/>
            <pc:sldMk cId="2862917433" sldId="264"/>
            <ac:spMk id="3083" creationId="{D2B783EE-0239-4717-BBEA-8C9EAC61C824}"/>
          </ac:spMkLst>
        </pc:spChg>
        <pc:spChg chg="add del">
          <ac:chgData name="Paola Archila" userId="cffa565d-bbc4-4b76-85b2-8da5283440c9" providerId="ADAL" clId="{0107C514-F240-4A13-9629-CDE547E162DC}" dt="2023-02-24T15:27:30.801" v="516" actId="26606"/>
          <ac:spMkLst>
            <pc:docMk/>
            <pc:sldMk cId="2862917433" sldId="264"/>
            <ac:spMk id="3085" creationId="{A7B99495-F43F-4D80-A44F-2CB4764EB90B}"/>
          </ac:spMkLst>
        </pc:spChg>
        <pc:spChg chg="add del">
          <ac:chgData name="Paola Archila" userId="cffa565d-bbc4-4b76-85b2-8da5283440c9" providerId="ADAL" clId="{0107C514-F240-4A13-9629-CDE547E162DC}" dt="2023-02-24T15:27:30.801" v="516" actId="26606"/>
          <ac:spMkLst>
            <pc:docMk/>
            <pc:sldMk cId="2862917433" sldId="264"/>
            <ac:spMk id="3087" creationId="{70BEB1E7-2F88-40BC-B73D-42E5B6F80BFC}"/>
          </ac:spMkLst>
        </pc:spChg>
        <pc:spChg chg="add">
          <ac:chgData name="Paola Archila" userId="cffa565d-bbc4-4b76-85b2-8da5283440c9" providerId="ADAL" clId="{0107C514-F240-4A13-9629-CDE547E162DC}" dt="2023-02-24T15:27:30.827" v="517" actId="26606"/>
          <ac:spMkLst>
            <pc:docMk/>
            <pc:sldMk cId="2862917433" sldId="264"/>
            <ac:spMk id="3089" creationId="{620FDFD2-19AF-4124-A49A-BAC0929B1300}"/>
          </ac:spMkLst>
        </pc:spChg>
        <pc:grpChg chg="add">
          <ac:chgData name="Paola Archila" userId="cffa565d-bbc4-4b76-85b2-8da5283440c9" providerId="ADAL" clId="{0107C514-F240-4A13-9629-CDE547E162DC}" dt="2023-02-24T15:27:30.827" v="517" actId="26606"/>
          <ac:grpSpMkLst>
            <pc:docMk/>
            <pc:sldMk cId="2862917433" sldId="264"/>
            <ac:grpSpMk id="3090" creationId="{7F6F6FC6-9A5F-4E14-8105-15D94914A798}"/>
          </ac:grpSpMkLst>
        </pc:grpChg>
        <pc:picChg chg="add mod ord">
          <ac:chgData name="Paola Archila" userId="cffa565d-bbc4-4b76-85b2-8da5283440c9" providerId="ADAL" clId="{0107C514-F240-4A13-9629-CDE547E162DC}" dt="2023-02-24T15:27:30.827" v="517" actId="26606"/>
          <ac:picMkLst>
            <pc:docMk/>
            <pc:sldMk cId="2862917433" sldId="264"/>
            <ac:picMk id="3074" creationId="{8E986D5F-B393-A402-9696-D79AF3AFB64E}"/>
          </ac:picMkLst>
        </pc:picChg>
        <pc:picChg chg="add del mod">
          <ac:chgData name="Paola Archila" userId="cffa565d-bbc4-4b76-85b2-8da5283440c9" providerId="ADAL" clId="{0107C514-F240-4A13-9629-CDE547E162DC}" dt="2023-02-24T15:27:05.736" v="512" actId="478"/>
          <ac:picMkLst>
            <pc:docMk/>
            <pc:sldMk cId="2862917433" sldId="264"/>
            <ac:picMk id="3076" creationId="{8BABDCF9-B178-8750-369B-4DE8581A1F2A}"/>
          </ac:picMkLst>
        </pc:picChg>
        <pc:picChg chg="add mod">
          <ac:chgData name="Paola Archila" userId="cffa565d-bbc4-4b76-85b2-8da5283440c9" providerId="ADAL" clId="{0107C514-F240-4A13-9629-CDE547E162DC}" dt="2023-02-24T15:27:30.827" v="517" actId="26606"/>
          <ac:picMkLst>
            <pc:docMk/>
            <pc:sldMk cId="2862917433" sldId="264"/>
            <ac:picMk id="3078" creationId="{D3F3603A-B2D1-7557-0F98-8B182F281AC2}"/>
          </ac:picMkLst>
        </pc:picChg>
      </pc:sldChg>
      <pc:sldChg chg="addSp modSp mod setBg">
        <pc:chgData name="Paola Archila" userId="cffa565d-bbc4-4b76-85b2-8da5283440c9" providerId="ADAL" clId="{0107C514-F240-4A13-9629-CDE547E162DC}" dt="2023-02-24T15:43:21.029" v="758" actId="26606"/>
        <pc:sldMkLst>
          <pc:docMk/>
          <pc:sldMk cId="1091525076" sldId="265"/>
        </pc:sldMkLst>
        <pc:spChg chg="mo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2" creationId="{03695932-E5BF-722D-0FF3-462C3730FCB1}"/>
          </ac:spMkLst>
        </pc:spChg>
        <pc:spChg chg="mo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3" creationId="{946A6CFD-47B5-06C0-404B-A902C056E872}"/>
          </ac:spMkLst>
        </pc:spChg>
        <pc:spChg chg="ad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4103" creationId="{6B5E2835-4E47-45B3-9CFE-732FF7B05472}"/>
          </ac:spMkLst>
        </pc:spChg>
        <pc:spChg chg="ad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4105" creationId="{5B45AD5D-AA52-4F7B-9362-576A39AD9E09}"/>
          </ac:spMkLst>
        </pc:spChg>
        <pc:spChg chg="ad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4107" creationId="{AEDD7960-4866-4399-BEF6-DD1431AB4E34}"/>
          </ac:spMkLst>
        </pc:spChg>
        <pc:spChg chg="ad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4109" creationId="{55D4142C-5077-457F-A6AD-3FECFDB39685}"/>
          </ac:spMkLst>
        </pc:spChg>
        <pc:spChg chg="add">
          <ac:chgData name="Paola Archila" userId="cffa565d-bbc4-4b76-85b2-8da5283440c9" providerId="ADAL" clId="{0107C514-F240-4A13-9629-CDE547E162DC}" dt="2023-02-24T15:43:21.029" v="758" actId="26606"/>
          <ac:spMkLst>
            <pc:docMk/>
            <pc:sldMk cId="1091525076" sldId="265"/>
            <ac:spMk id="4111" creationId="{7A5F0580-5EE9-419F-96EE-B6529EF6E7D0}"/>
          </ac:spMkLst>
        </pc:spChg>
        <pc:picChg chg="add mod ord">
          <ac:chgData name="Paola Archila" userId="cffa565d-bbc4-4b76-85b2-8da5283440c9" providerId="ADAL" clId="{0107C514-F240-4A13-9629-CDE547E162DC}" dt="2023-02-24T15:43:21.029" v="758" actId="26606"/>
          <ac:picMkLst>
            <pc:docMk/>
            <pc:sldMk cId="1091525076" sldId="265"/>
            <ac:picMk id="4098" creationId="{F68AF146-E42E-E150-29F9-C1351CFD3E71}"/>
          </ac:picMkLst>
        </pc:picChg>
      </pc:sldChg>
      <pc:sldChg chg="addSp modSp mod setBg">
        <pc:chgData name="Paola Archila" userId="cffa565d-bbc4-4b76-85b2-8da5283440c9" providerId="ADAL" clId="{0107C514-F240-4A13-9629-CDE547E162DC}" dt="2023-02-24T15:20:19.169" v="397" actId="26606"/>
        <pc:sldMkLst>
          <pc:docMk/>
          <pc:sldMk cId="2438400979" sldId="266"/>
        </pc:sldMkLst>
        <pc:spChg chg="mod">
          <ac:chgData name="Paola Archila" userId="cffa565d-bbc4-4b76-85b2-8da5283440c9" providerId="ADAL" clId="{0107C514-F240-4A13-9629-CDE547E162DC}" dt="2023-02-24T15:20:19.169" v="397" actId="26606"/>
          <ac:spMkLst>
            <pc:docMk/>
            <pc:sldMk cId="2438400979" sldId="266"/>
            <ac:spMk id="2" creationId="{7590D617-00A6-E091-6C8D-75E6E5125EE2}"/>
          </ac:spMkLst>
        </pc:spChg>
        <pc:spChg chg="mod ord">
          <ac:chgData name="Paola Archila" userId="cffa565d-bbc4-4b76-85b2-8da5283440c9" providerId="ADAL" clId="{0107C514-F240-4A13-9629-CDE547E162DC}" dt="2023-02-24T15:20:19.169" v="397" actId="26606"/>
          <ac:spMkLst>
            <pc:docMk/>
            <pc:sldMk cId="2438400979" sldId="266"/>
            <ac:spMk id="3" creationId="{ED26E2DD-B730-4BFB-19A9-B491F0D9932A}"/>
          </ac:spMkLst>
        </pc:spChg>
        <pc:spChg chg="add">
          <ac:chgData name="Paola Archila" userId="cffa565d-bbc4-4b76-85b2-8da5283440c9" providerId="ADAL" clId="{0107C514-F240-4A13-9629-CDE547E162DC}" dt="2023-02-24T15:20:19.169" v="397" actId="26606"/>
          <ac:spMkLst>
            <pc:docMk/>
            <pc:sldMk cId="2438400979" sldId="266"/>
            <ac:spMk id="2057" creationId="{7A203437-703A-4E00-A8C0-91D328D6C7C7}"/>
          </ac:spMkLst>
        </pc:spChg>
        <pc:spChg chg="add">
          <ac:chgData name="Paola Archila" userId="cffa565d-bbc4-4b76-85b2-8da5283440c9" providerId="ADAL" clId="{0107C514-F240-4A13-9629-CDE547E162DC}" dt="2023-02-24T15:20:19.169" v="397" actId="26606"/>
          <ac:spMkLst>
            <pc:docMk/>
            <pc:sldMk cId="2438400979" sldId="266"/>
            <ac:spMk id="2059" creationId="{CD84038B-4A56-439B-A184-79B2D4506692}"/>
          </ac:spMkLst>
        </pc:spChg>
        <pc:spChg chg="add">
          <ac:chgData name="Paola Archila" userId="cffa565d-bbc4-4b76-85b2-8da5283440c9" providerId="ADAL" clId="{0107C514-F240-4A13-9629-CDE547E162DC}" dt="2023-02-24T15:20:19.169" v="397" actId="26606"/>
          <ac:spMkLst>
            <pc:docMk/>
            <pc:sldMk cId="2438400979" sldId="266"/>
            <ac:spMk id="2061" creationId="{4F96EE13-2C4D-4262-812E-DDE5FC35F0AD}"/>
          </ac:spMkLst>
        </pc:spChg>
        <pc:picChg chg="add mod">
          <ac:chgData name="Paola Archila" userId="cffa565d-bbc4-4b76-85b2-8da5283440c9" providerId="ADAL" clId="{0107C514-F240-4A13-9629-CDE547E162DC}" dt="2023-02-24T15:20:19.169" v="397" actId="26606"/>
          <ac:picMkLst>
            <pc:docMk/>
            <pc:sldMk cId="2438400979" sldId="266"/>
            <ac:picMk id="2050" creationId="{46E20639-C969-6DF9-0993-15FC29954949}"/>
          </ac:picMkLst>
        </pc:picChg>
        <pc:picChg chg="add mod">
          <ac:chgData name="Paola Archila" userId="cffa565d-bbc4-4b76-85b2-8da5283440c9" providerId="ADAL" clId="{0107C514-F240-4A13-9629-CDE547E162DC}" dt="2023-02-24T15:20:19.169" v="397" actId="26606"/>
          <ac:picMkLst>
            <pc:docMk/>
            <pc:sldMk cId="2438400979" sldId="266"/>
            <ac:picMk id="2052" creationId="{F6E79910-73D8-1E34-DD33-3D36B0A7992B}"/>
          </ac:picMkLst>
        </pc:picChg>
      </pc:sldChg>
      <pc:sldChg chg="addSp delSp modSp mod setBg">
        <pc:chgData name="Paola Archila" userId="cffa565d-bbc4-4b76-85b2-8da5283440c9" providerId="ADAL" clId="{0107C514-F240-4A13-9629-CDE547E162DC}" dt="2023-02-24T16:35:58.041" v="1096" actId="26606"/>
        <pc:sldMkLst>
          <pc:docMk/>
          <pc:sldMk cId="3896055872" sldId="267"/>
        </pc:sldMkLst>
        <pc:spChg chg="mod or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2" creationId="{4DA08AD9-6777-5A09-E00F-976B2D2620E1}"/>
          </ac:spMkLst>
        </pc:spChg>
        <pc:spChg chg="add del mod or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3" creationId="{140FFE10-D19E-4FDD-9CB3-FB4E8D039FD6}"/>
          </ac:spMkLst>
        </pc:spChg>
        <pc:spChg chg="ad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5131" creationId="{231BF440-39FA-4087-84CC-2EEC0BBDAF29}"/>
          </ac:spMkLst>
        </pc:spChg>
        <pc:spChg chg="ad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5133" creationId="{F04E4CBA-303B-48BD-8451-C2701CB0EEBF}"/>
          </ac:spMkLst>
        </pc:spChg>
        <pc:spChg chg="ad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5135" creationId="{F6CA58B3-AFCC-4A40-9882-50D5080879B0}"/>
          </ac:spMkLst>
        </pc:spChg>
        <pc:spChg chg="ad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5137" creationId="{75C56826-D4E5-42ED-8529-079651CB3005}"/>
          </ac:spMkLst>
        </pc:spChg>
        <pc:spChg chg="ad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5139" creationId="{82095FCE-EF05-4443-B97A-85DEE3A5CA17}"/>
          </ac:spMkLst>
        </pc:spChg>
        <pc:spChg chg="add">
          <ac:chgData name="Paola Archila" userId="cffa565d-bbc4-4b76-85b2-8da5283440c9" providerId="ADAL" clId="{0107C514-F240-4A13-9629-CDE547E162DC}" dt="2023-02-24T16:35:58.041" v="1096" actId="26606"/>
          <ac:spMkLst>
            <pc:docMk/>
            <pc:sldMk cId="3896055872" sldId="267"/>
            <ac:spMk id="5141" creationId="{CA00AE6B-AA30-4CF8-BA6F-339B780AD76C}"/>
          </ac:spMkLst>
        </pc:spChg>
        <pc:picChg chg="add del mod">
          <ac:chgData name="Paola Archila" userId="cffa565d-bbc4-4b76-85b2-8da5283440c9" providerId="ADAL" clId="{0107C514-F240-4A13-9629-CDE547E162DC}" dt="2023-02-24T15:44:12.412" v="760"/>
          <ac:picMkLst>
            <pc:docMk/>
            <pc:sldMk cId="3896055872" sldId="267"/>
            <ac:picMk id="5122" creationId="{17C26831-082E-AC6E-8D0F-D900D3CF35FF}"/>
          </ac:picMkLst>
        </pc:picChg>
        <pc:picChg chg="add mod">
          <ac:chgData name="Paola Archila" userId="cffa565d-bbc4-4b76-85b2-8da5283440c9" providerId="ADAL" clId="{0107C514-F240-4A13-9629-CDE547E162DC}" dt="2023-02-24T16:35:58.041" v="1096" actId="26606"/>
          <ac:picMkLst>
            <pc:docMk/>
            <pc:sldMk cId="3896055872" sldId="267"/>
            <ac:picMk id="5124" creationId="{6D5083F8-4513-383A-A922-EB1D6FE35BFB}"/>
          </ac:picMkLst>
        </pc:picChg>
        <pc:picChg chg="add mod">
          <ac:chgData name="Paola Archila" userId="cffa565d-bbc4-4b76-85b2-8da5283440c9" providerId="ADAL" clId="{0107C514-F240-4A13-9629-CDE547E162DC}" dt="2023-02-24T16:35:58.041" v="1096" actId="26606"/>
          <ac:picMkLst>
            <pc:docMk/>
            <pc:sldMk cId="3896055872" sldId="267"/>
            <ac:picMk id="5126" creationId="{996BDF38-BD0E-DC60-61D2-925C4CD66DE0}"/>
          </ac:picMkLst>
        </pc:picChg>
      </pc:sldChg>
      <pc:sldChg chg="addSp delSp modSp new mod ord setBg">
        <pc:chgData name="Paola Archila" userId="cffa565d-bbc4-4b76-85b2-8da5283440c9" providerId="ADAL" clId="{0107C514-F240-4A13-9629-CDE547E162DC}" dt="2023-02-24T16:55:01.964" v="1664"/>
        <pc:sldMkLst>
          <pc:docMk/>
          <pc:sldMk cId="2848579008" sldId="268"/>
        </pc:sldMkLst>
        <pc:spChg chg="mod">
          <ac:chgData name="Paola Archila" userId="cffa565d-bbc4-4b76-85b2-8da5283440c9" providerId="ADAL" clId="{0107C514-F240-4A13-9629-CDE547E162DC}" dt="2023-02-24T16:54:51.678" v="1662" actId="26606"/>
          <ac:spMkLst>
            <pc:docMk/>
            <pc:sldMk cId="2848579008" sldId="268"/>
            <ac:spMk id="2" creationId="{FB4C6273-AEF5-A843-D2A6-621A8569AADB}"/>
          </ac:spMkLst>
        </pc:spChg>
        <pc:spChg chg="add del mod">
          <ac:chgData name="Paola Archila" userId="cffa565d-bbc4-4b76-85b2-8da5283440c9" providerId="ADAL" clId="{0107C514-F240-4A13-9629-CDE547E162DC}" dt="2023-02-24T16:54:51.678" v="1662" actId="26606"/>
          <ac:spMkLst>
            <pc:docMk/>
            <pc:sldMk cId="2848579008" sldId="268"/>
            <ac:spMk id="3" creationId="{73330288-C8E2-DD83-51A1-073A97A11E43}"/>
          </ac:spMkLst>
        </pc:spChg>
        <pc:spChg chg="add del">
          <ac:chgData name="Paola Archila" userId="cffa565d-bbc4-4b76-85b2-8da5283440c9" providerId="ADAL" clId="{0107C514-F240-4A13-9629-CDE547E162DC}" dt="2023-02-24T16:54:44.312" v="1659" actId="26606"/>
          <ac:spMkLst>
            <pc:docMk/>
            <pc:sldMk cId="2848579008" sldId="268"/>
            <ac:spMk id="9" creationId="{AE2B703B-46F9-481A-A605-82E2A828C4FA}"/>
          </ac:spMkLst>
        </pc:spChg>
        <pc:spChg chg="add del">
          <ac:chgData name="Paola Archila" userId="cffa565d-bbc4-4b76-85b2-8da5283440c9" providerId="ADAL" clId="{0107C514-F240-4A13-9629-CDE547E162DC}" dt="2023-02-24T16:54:44.312" v="1659" actId="26606"/>
          <ac:spMkLst>
            <pc:docMk/>
            <pc:sldMk cId="2848579008" sldId="268"/>
            <ac:spMk id="11" creationId="{F13BE4D7-0C3D-4906-B230-A1C5B4665CCF}"/>
          </ac:spMkLst>
        </pc:spChg>
        <pc:spChg chg="add del">
          <ac:chgData name="Paola Archila" userId="cffa565d-bbc4-4b76-85b2-8da5283440c9" providerId="ADAL" clId="{0107C514-F240-4A13-9629-CDE547E162DC}" dt="2023-02-24T16:54:51.662" v="1661" actId="26606"/>
          <ac:spMkLst>
            <pc:docMk/>
            <pc:sldMk cId="2848579008" sldId="268"/>
            <ac:spMk id="13" creationId="{7DA1F35B-C8F7-4A5A-9339-7DA4D785B300}"/>
          </ac:spMkLst>
        </pc:spChg>
        <pc:spChg chg="add del">
          <ac:chgData name="Paola Archila" userId="cffa565d-bbc4-4b76-85b2-8da5283440c9" providerId="ADAL" clId="{0107C514-F240-4A13-9629-CDE547E162DC}" dt="2023-02-24T16:54:51.662" v="1661" actId="26606"/>
          <ac:spMkLst>
            <pc:docMk/>
            <pc:sldMk cId="2848579008" sldId="268"/>
            <ac:spMk id="14" creationId="{B2D4AD41-40DA-4A81-92F5-B6E3BA1ED82A}"/>
          </ac:spMkLst>
        </pc:spChg>
        <pc:spChg chg="add">
          <ac:chgData name="Paola Archila" userId="cffa565d-bbc4-4b76-85b2-8da5283440c9" providerId="ADAL" clId="{0107C514-F240-4A13-9629-CDE547E162DC}" dt="2023-02-24T16:54:51.678" v="1662" actId="26606"/>
          <ac:spMkLst>
            <pc:docMk/>
            <pc:sldMk cId="2848579008" sldId="268"/>
            <ac:spMk id="17" creationId="{AE2B703B-46F9-481A-A605-82E2A828C4FA}"/>
          </ac:spMkLst>
        </pc:spChg>
        <pc:spChg chg="add">
          <ac:chgData name="Paola Archila" userId="cffa565d-bbc4-4b76-85b2-8da5283440c9" providerId="ADAL" clId="{0107C514-F240-4A13-9629-CDE547E162DC}" dt="2023-02-24T16:54:51.678" v="1662" actId="26606"/>
          <ac:spMkLst>
            <pc:docMk/>
            <pc:sldMk cId="2848579008" sldId="268"/>
            <ac:spMk id="18" creationId="{F13BE4D7-0C3D-4906-B230-A1C5B4665CCF}"/>
          </ac:spMkLst>
        </pc:spChg>
        <pc:graphicFrameChg chg="add del">
          <ac:chgData name="Paola Archila" userId="cffa565d-bbc4-4b76-85b2-8da5283440c9" providerId="ADAL" clId="{0107C514-F240-4A13-9629-CDE547E162DC}" dt="2023-02-24T16:54:44.312" v="1659" actId="26606"/>
          <ac:graphicFrameMkLst>
            <pc:docMk/>
            <pc:sldMk cId="2848579008" sldId="268"/>
            <ac:graphicFrameMk id="5" creationId="{7C35B19E-0B22-37D3-CAFF-28F9358C466B}"/>
          </ac:graphicFrameMkLst>
        </pc:graphicFrameChg>
        <pc:graphicFrameChg chg="add del">
          <ac:chgData name="Paola Archila" userId="cffa565d-bbc4-4b76-85b2-8da5283440c9" providerId="ADAL" clId="{0107C514-F240-4A13-9629-CDE547E162DC}" dt="2023-02-24T16:54:51.662" v="1661" actId="26606"/>
          <ac:graphicFrameMkLst>
            <pc:docMk/>
            <pc:sldMk cId="2848579008" sldId="268"/>
            <ac:graphicFrameMk id="15" creationId="{B3755C72-41AE-B4DA-4C74-722AD19EECBA}"/>
          </ac:graphicFrameMkLst>
        </pc:graphicFrameChg>
        <pc:graphicFrameChg chg="add">
          <ac:chgData name="Paola Archila" userId="cffa565d-bbc4-4b76-85b2-8da5283440c9" providerId="ADAL" clId="{0107C514-F240-4A13-9629-CDE547E162DC}" dt="2023-02-24T16:54:51.678" v="1662" actId="26606"/>
          <ac:graphicFrameMkLst>
            <pc:docMk/>
            <pc:sldMk cId="2848579008" sldId="268"/>
            <ac:graphicFrameMk id="19" creationId="{7C35B19E-0B22-37D3-CAFF-28F9358C466B}"/>
          </ac:graphicFrameMkLst>
        </pc:graphicFrameChg>
      </pc:sldChg>
    </pc:docChg>
  </pc:docChgLst>
  <pc:docChgLst>
    <pc:chgData name="Paola Archila" userId="cffa565d-bbc4-4b76-85b2-8da5283440c9" providerId="ADAL" clId="{C301D168-8DBC-4E70-BDB3-6737A7D34C26}"/>
    <pc:docChg chg="custSel addSld delSld modSld">
      <pc:chgData name="Paola Archila" userId="cffa565d-bbc4-4b76-85b2-8da5283440c9" providerId="ADAL" clId="{C301D168-8DBC-4E70-BDB3-6737A7D34C26}" dt="2023-06-13T21:46:05.200" v="39" actId="47"/>
      <pc:docMkLst>
        <pc:docMk/>
      </pc:docMkLst>
      <pc:sldChg chg="new del">
        <pc:chgData name="Paola Archila" userId="cffa565d-bbc4-4b76-85b2-8da5283440c9" providerId="ADAL" clId="{C301D168-8DBC-4E70-BDB3-6737A7D34C26}" dt="2023-06-13T21:46:05.200" v="39" actId="47"/>
        <pc:sldMkLst>
          <pc:docMk/>
          <pc:sldMk cId="3471375787" sldId="269"/>
        </pc:sldMkLst>
      </pc:sldChg>
      <pc:sldChg chg="addSp delSp modSp add mod">
        <pc:chgData name="Paola Archila" userId="cffa565d-bbc4-4b76-85b2-8da5283440c9" providerId="ADAL" clId="{C301D168-8DBC-4E70-BDB3-6737A7D34C26}" dt="2023-06-13T21:45:59.542" v="38" actId="26606"/>
        <pc:sldMkLst>
          <pc:docMk/>
          <pc:sldMk cId="1580162543" sldId="270"/>
        </pc:sldMkLst>
        <pc:spChg chg="mod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2" creationId="{4DA08AD9-6777-5A09-E00F-976B2D2620E1}"/>
          </ac:spMkLst>
        </pc:spChg>
        <pc:spChg chg="mod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3" creationId="{140FFE10-D19E-4FDD-9CB3-FB4E8D039FD6}"/>
          </ac:spMkLst>
        </pc:spChg>
        <pc:spChg chg="del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31" creationId="{231BF440-39FA-4087-84CC-2EEC0BBDAF29}"/>
          </ac:spMkLst>
        </pc:spChg>
        <pc:spChg chg="del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33" creationId="{F04E4CBA-303B-48BD-8451-C2701CB0EEBF}"/>
          </ac:spMkLst>
        </pc:spChg>
        <pc:spChg chg="del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35" creationId="{F6CA58B3-AFCC-4A40-9882-50D5080879B0}"/>
          </ac:spMkLst>
        </pc:spChg>
        <pc:spChg chg="del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37" creationId="{75C56826-D4E5-42ED-8529-079651CB3005}"/>
          </ac:spMkLst>
        </pc:spChg>
        <pc:spChg chg="del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39" creationId="{82095FCE-EF05-4443-B97A-85DEE3A5CA17}"/>
          </ac:spMkLst>
        </pc:spChg>
        <pc:spChg chg="del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41" creationId="{CA00AE6B-AA30-4CF8-BA6F-339B780AD76C}"/>
          </ac:spMkLst>
        </pc:spChg>
        <pc:spChg chg="add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48" creationId="{5D13CC36-B950-4F02-9BAF-9A7EB267398C}"/>
          </ac:spMkLst>
        </pc:spChg>
        <pc:spChg chg="add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50" creationId="{C1657055-16FE-41A2-B207-7880F6DCAB24}"/>
          </ac:spMkLst>
        </pc:spChg>
        <pc:spChg chg="add">
          <ac:chgData name="Paola Archila" userId="cffa565d-bbc4-4b76-85b2-8da5283440c9" providerId="ADAL" clId="{C301D168-8DBC-4E70-BDB3-6737A7D34C26}" dt="2023-06-13T21:45:59.542" v="38" actId="26606"/>
          <ac:spMkLst>
            <pc:docMk/>
            <pc:sldMk cId="1580162543" sldId="270"/>
            <ac:spMk id="5152" creationId="{F3BD3BB9-3CB5-4253-A27D-6B7904723DE3}"/>
          </ac:spMkLst>
        </pc:spChg>
        <pc:picChg chg="del">
          <ac:chgData name="Paola Archila" userId="cffa565d-bbc4-4b76-85b2-8da5283440c9" providerId="ADAL" clId="{C301D168-8DBC-4E70-BDB3-6737A7D34C26}" dt="2023-06-13T21:45:26.565" v="33" actId="478"/>
          <ac:picMkLst>
            <pc:docMk/>
            <pc:sldMk cId="1580162543" sldId="270"/>
            <ac:picMk id="5124" creationId="{6D5083F8-4513-383A-A922-EB1D6FE35BFB}"/>
          </ac:picMkLst>
        </pc:picChg>
        <pc:picChg chg="del">
          <ac:chgData name="Paola Archila" userId="cffa565d-bbc4-4b76-85b2-8da5283440c9" providerId="ADAL" clId="{C301D168-8DBC-4E70-BDB3-6737A7D34C26}" dt="2023-06-13T21:45:28.052" v="34" actId="478"/>
          <ac:picMkLst>
            <pc:docMk/>
            <pc:sldMk cId="1580162543" sldId="270"/>
            <ac:picMk id="5126" creationId="{996BDF38-BD0E-DC60-61D2-925C4CD66DE0}"/>
          </ac:picMkLst>
        </pc:picChg>
        <pc:picChg chg="add">
          <ac:chgData name="Paola Archila" userId="cffa565d-bbc4-4b76-85b2-8da5283440c9" providerId="ADAL" clId="{C301D168-8DBC-4E70-BDB3-6737A7D34C26}" dt="2023-06-13T21:45:59.542" v="38" actId="26606"/>
          <ac:picMkLst>
            <pc:docMk/>
            <pc:sldMk cId="1580162543" sldId="270"/>
            <ac:picMk id="5145" creationId="{077A0173-F1FE-AE39-2217-41F465C1FD9C}"/>
          </ac:picMkLst>
        </pc:picChg>
      </pc:sldChg>
    </pc:docChg>
  </pc:docChgLst>
</pc:chgInfo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svg"/><Relationship Id="rId1" Type="http://schemas.openxmlformats.org/officeDocument/2006/relationships/image" Target="../media/image8.png"/><Relationship Id="rId4" Type="http://schemas.openxmlformats.org/officeDocument/2006/relationships/image" Target="../media/image11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94183B6-222C-422A-8240-D6635022A3A3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5EF667A7-C897-4301-8890-A5082943069C}">
      <dgm:prSet/>
      <dgm:spPr/>
      <dgm:t>
        <a:bodyPr/>
        <a:lstStyle/>
        <a:p>
          <a:pPr>
            <a:defRPr cap="all"/>
          </a:pPr>
          <a:r>
            <a:rPr lang="es-CO"/>
            <a:t>El compromiso de la alta dirección con estos temas</a:t>
          </a:r>
          <a:endParaRPr lang="en-US"/>
        </a:p>
      </dgm:t>
    </dgm:pt>
    <dgm:pt modelId="{7E54050A-D94D-4CA0-B172-753D12066063}" type="parTrans" cxnId="{9453622C-6B3E-4874-B9D9-218A8EFC479E}">
      <dgm:prSet/>
      <dgm:spPr/>
      <dgm:t>
        <a:bodyPr/>
        <a:lstStyle/>
        <a:p>
          <a:endParaRPr lang="en-US"/>
        </a:p>
      </dgm:t>
    </dgm:pt>
    <dgm:pt modelId="{D86EEAFD-E6D8-44A7-8671-4B1F424E1E90}" type="sibTrans" cxnId="{9453622C-6B3E-4874-B9D9-218A8EFC479E}">
      <dgm:prSet/>
      <dgm:spPr/>
      <dgm:t>
        <a:bodyPr/>
        <a:lstStyle/>
        <a:p>
          <a:endParaRPr lang="en-US"/>
        </a:p>
      </dgm:t>
    </dgm:pt>
    <dgm:pt modelId="{3F86F259-8F31-4ACC-8CD7-ACAB8C292F9F}">
      <dgm:prSet/>
      <dgm:spPr/>
      <dgm:t>
        <a:bodyPr/>
        <a:lstStyle/>
        <a:p>
          <a:pPr>
            <a:defRPr cap="all"/>
          </a:pPr>
          <a:r>
            <a:rPr lang="es-CO"/>
            <a:t>El compromiso de los trabajadores, contratistas y demás partes interesadas en cumplirlas, acatarlas y gestionar las actividades y recursos necesarios para dar cumplimiento a las mismas.</a:t>
          </a:r>
          <a:endParaRPr lang="en-US"/>
        </a:p>
      </dgm:t>
    </dgm:pt>
    <dgm:pt modelId="{3A6F7291-E530-41D3-B124-9FC6954E4613}" type="parTrans" cxnId="{F9039B6D-C9E0-41C9-8643-E13CCAF6550E}">
      <dgm:prSet/>
      <dgm:spPr/>
      <dgm:t>
        <a:bodyPr/>
        <a:lstStyle/>
        <a:p>
          <a:endParaRPr lang="en-US"/>
        </a:p>
      </dgm:t>
    </dgm:pt>
    <dgm:pt modelId="{536CE5DF-862B-47ED-9736-0E55C5614556}" type="sibTrans" cxnId="{F9039B6D-C9E0-41C9-8643-E13CCAF6550E}">
      <dgm:prSet/>
      <dgm:spPr/>
      <dgm:t>
        <a:bodyPr/>
        <a:lstStyle/>
        <a:p>
          <a:endParaRPr lang="en-US"/>
        </a:p>
      </dgm:t>
    </dgm:pt>
    <dgm:pt modelId="{593362D4-B0C2-4934-9341-D8CFCC341209}" type="pres">
      <dgm:prSet presAssocID="{F94183B6-222C-422A-8240-D6635022A3A3}" presName="root" presStyleCnt="0">
        <dgm:presLayoutVars>
          <dgm:dir/>
          <dgm:resizeHandles val="exact"/>
        </dgm:presLayoutVars>
      </dgm:prSet>
      <dgm:spPr/>
    </dgm:pt>
    <dgm:pt modelId="{2BFFF51C-788A-440F-8A02-8011E3730FBB}" type="pres">
      <dgm:prSet presAssocID="{5EF667A7-C897-4301-8890-A5082943069C}" presName="compNode" presStyleCnt="0"/>
      <dgm:spPr/>
    </dgm:pt>
    <dgm:pt modelId="{98C065E1-C0B8-4134-BB98-FA721A69984F}" type="pres">
      <dgm:prSet presAssocID="{5EF667A7-C897-4301-8890-A5082943069C}" presName="iconBgRect" presStyleLbl="bgShp" presStyleIdx="0" presStyleCnt="2"/>
      <dgm:spPr/>
    </dgm:pt>
    <dgm:pt modelId="{98CE7D87-BFF5-45ED-962F-42EF8A609567}" type="pres">
      <dgm:prSet presAssocID="{5EF667A7-C897-4301-8890-A5082943069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Apretón de manos"/>
        </a:ext>
      </dgm:extLst>
    </dgm:pt>
    <dgm:pt modelId="{FD8309C1-3775-4F27-AD8C-A5C4F63AB0A2}" type="pres">
      <dgm:prSet presAssocID="{5EF667A7-C897-4301-8890-A5082943069C}" presName="spaceRect" presStyleCnt="0"/>
      <dgm:spPr/>
    </dgm:pt>
    <dgm:pt modelId="{F0439380-A20D-4837-B632-8F34209ACA84}" type="pres">
      <dgm:prSet presAssocID="{5EF667A7-C897-4301-8890-A5082943069C}" presName="textRect" presStyleLbl="revTx" presStyleIdx="0" presStyleCnt="2">
        <dgm:presLayoutVars>
          <dgm:chMax val="1"/>
          <dgm:chPref val="1"/>
        </dgm:presLayoutVars>
      </dgm:prSet>
      <dgm:spPr/>
    </dgm:pt>
    <dgm:pt modelId="{29789362-1455-4D84-A781-1519A3F98B6D}" type="pres">
      <dgm:prSet presAssocID="{D86EEAFD-E6D8-44A7-8671-4B1F424E1E90}" presName="sibTrans" presStyleCnt="0"/>
      <dgm:spPr/>
    </dgm:pt>
    <dgm:pt modelId="{F28CCCEA-A068-409E-8F75-EBB0BF4ABB05}" type="pres">
      <dgm:prSet presAssocID="{3F86F259-8F31-4ACC-8CD7-ACAB8C292F9F}" presName="compNode" presStyleCnt="0"/>
      <dgm:spPr/>
    </dgm:pt>
    <dgm:pt modelId="{6299752E-65A8-4387-8558-831B472AE614}" type="pres">
      <dgm:prSet presAssocID="{3F86F259-8F31-4ACC-8CD7-ACAB8C292F9F}" presName="iconBgRect" presStyleLbl="bgShp" presStyleIdx="1" presStyleCnt="2"/>
      <dgm:spPr/>
    </dgm:pt>
    <dgm:pt modelId="{C6696AE3-3D52-4B6E-836C-20D352C817D3}" type="pres">
      <dgm:prSet presAssocID="{3F86F259-8F31-4ACC-8CD7-ACAB8C292F9F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Construction Worker"/>
        </a:ext>
      </dgm:extLst>
    </dgm:pt>
    <dgm:pt modelId="{4F71EB2D-C86F-428E-B8E6-BECF19599688}" type="pres">
      <dgm:prSet presAssocID="{3F86F259-8F31-4ACC-8CD7-ACAB8C292F9F}" presName="spaceRect" presStyleCnt="0"/>
      <dgm:spPr/>
    </dgm:pt>
    <dgm:pt modelId="{6764BDDC-4A17-4865-82B9-6694D7855375}" type="pres">
      <dgm:prSet presAssocID="{3F86F259-8F31-4ACC-8CD7-ACAB8C292F9F}" presName="textRect" presStyleLbl="revTx" presStyleIdx="1" presStyleCnt="2">
        <dgm:presLayoutVars>
          <dgm:chMax val="1"/>
          <dgm:chPref val="1"/>
        </dgm:presLayoutVars>
      </dgm:prSet>
      <dgm:spPr/>
    </dgm:pt>
  </dgm:ptLst>
  <dgm:cxnLst>
    <dgm:cxn modelId="{8983000F-1904-44C6-B897-12FB0429CF96}" type="presOf" srcId="{5EF667A7-C897-4301-8890-A5082943069C}" destId="{F0439380-A20D-4837-B632-8F34209ACA84}" srcOrd="0" destOrd="0" presId="urn:microsoft.com/office/officeart/2018/5/layout/IconCircleLabelList"/>
    <dgm:cxn modelId="{9453622C-6B3E-4874-B9D9-218A8EFC479E}" srcId="{F94183B6-222C-422A-8240-D6635022A3A3}" destId="{5EF667A7-C897-4301-8890-A5082943069C}" srcOrd="0" destOrd="0" parTransId="{7E54050A-D94D-4CA0-B172-753D12066063}" sibTransId="{D86EEAFD-E6D8-44A7-8671-4B1F424E1E90}"/>
    <dgm:cxn modelId="{F9039B6D-C9E0-41C9-8643-E13CCAF6550E}" srcId="{F94183B6-222C-422A-8240-D6635022A3A3}" destId="{3F86F259-8F31-4ACC-8CD7-ACAB8C292F9F}" srcOrd="1" destOrd="0" parTransId="{3A6F7291-E530-41D3-B124-9FC6954E4613}" sibTransId="{536CE5DF-862B-47ED-9736-0E55C5614556}"/>
    <dgm:cxn modelId="{71746CCD-3FED-4A5F-92ED-58F6E47C4561}" type="presOf" srcId="{3F86F259-8F31-4ACC-8CD7-ACAB8C292F9F}" destId="{6764BDDC-4A17-4865-82B9-6694D7855375}" srcOrd="0" destOrd="0" presId="urn:microsoft.com/office/officeart/2018/5/layout/IconCircleLabelList"/>
    <dgm:cxn modelId="{AD9AA8D0-7D75-4D23-AF33-4AB45723BB4C}" type="presOf" srcId="{F94183B6-222C-422A-8240-D6635022A3A3}" destId="{593362D4-B0C2-4934-9341-D8CFCC341209}" srcOrd="0" destOrd="0" presId="urn:microsoft.com/office/officeart/2018/5/layout/IconCircleLabelList"/>
    <dgm:cxn modelId="{F25E9A69-B471-4967-BBBB-40E5075E4443}" type="presParOf" srcId="{593362D4-B0C2-4934-9341-D8CFCC341209}" destId="{2BFFF51C-788A-440F-8A02-8011E3730FBB}" srcOrd="0" destOrd="0" presId="urn:microsoft.com/office/officeart/2018/5/layout/IconCircleLabelList"/>
    <dgm:cxn modelId="{AA745577-F63D-42F7-8090-1A1591581928}" type="presParOf" srcId="{2BFFF51C-788A-440F-8A02-8011E3730FBB}" destId="{98C065E1-C0B8-4134-BB98-FA721A69984F}" srcOrd="0" destOrd="0" presId="urn:microsoft.com/office/officeart/2018/5/layout/IconCircleLabelList"/>
    <dgm:cxn modelId="{FE8ABAC8-C16F-4E14-94EB-EF04E4064D3D}" type="presParOf" srcId="{2BFFF51C-788A-440F-8A02-8011E3730FBB}" destId="{98CE7D87-BFF5-45ED-962F-42EF8A609567}" srcOrd="1" destOrd="0" presId="urn:microsoft.com/office/officeart/2018/5/layout/IconCircleLabelList"/>
    <dgm:cxn modelId="{256BB928-8D65-4E05-831E-753E64D367F1}" type="presParOf" srcId="{2BFFF51C-788A-440F-8A02-8011E3730FBB}" destId="{FD8309C1-3775-4F27-AD8C-A5C4F63AB0A2}" srcOrd="2" destOrd="0" presId="urn:microsoft.com/office/officeart/2018/5/layout/IconCircleLabelList"/>
    <dgm:cxn modelId="{A75E10D9-7A58-4680-9EF8-EA2D2BEBA9CE}" type="presParOf" srcId="{2BFFF51C-788A-440F-8A02-8011E3730FBB}" destId="{F0439380-A20D-4837-B632-8F34209ACA84}" srcOrd="3" destOrd="0" presId="urn:microsoft.com/office/officeart/2018/5/layout/IconCircleLabelList"/>
    <dgm:cxn modelId="{01373010-10C2-4336-B88E-A8486FD5E32E}" type="presParOf" srcId="{593362D4-B0C2-4934-9341-D8CFCC341209}" destId="{29789362-1455-4D84-A781-1519A3F98B6D}" srcOrd="1" destOrd="0" presId="urn:microsoft.com/office/officeart/2018/5/layout/IconCircleLabelList"/>
    <dgm:cxn modelId="{7DC5FA00-BA1D-416D-8992-DE5C222DA415}" type="presParOf" srcId="{593362D4-B0C2-4934-9341-D8CFCC341209}" destId="{F28CCCEA-A068-409E-8F75-EBB0BF4ABB05}" srcOrd="2" destOrd="0" presId="urn:microsoft.com/office/officeart/2018/5/layout/IconCircleLabelList"/>
    <dgm:cxn modelId="{A5599F60-9A8D-4E0E-8409-201B12852007}" type="presParOf" srcId="{F28CCCEA-A068-409E-8F75-EBB0BF4ABB05}" destId="{6299752E-65A8-4387-8558-831B472AE614}" srcOrd="0" destOrd="0" presId="urn:microsoft.com/office/officeart/2018/5/layout/IconCircleLabelList"/>
    <dgm:cxn modelId="{FC486883-13B1-4B39-9BA5-4113764E62E0}" type="presParOf" srcId="{F28CCCEA-A068-409E-8F75-EBB0BF4ABB05}" destId="{C6696AE3-3D52-4B6E-836C-20D352C817D3}" srcOrd="1" destOrd="0" presId="urn:microsoft.com/office/officeart/2018/5/layout/IconCircleLabelList"/>
    <dgm:cxn modelId="{A4A86503-B874-4007-98A7-BBAC34A178FD}" type="presParOf" srcId="{F28CCCEA-A068-409E-8F75-EBB0BF4ABB05}" destId="{4F71EB2D-C86F-428E-B8E6-BECF19599688}" srcOrd="2" destOrd="0" presId="urn:microsoft.com/office/officeart/2018/5/layout/IconCircleLabelList"/>
    <dgm:cxn modelId="{CC5D5163-CFDC-40BB-9174-B03443F78277}" type="presParOf" srcId="{F28CCCEA-A068-409E-8F75-EBB0BF4ABB05}" destId="{6764BDDC-4A17-4865-82B9-6694D7855375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C065E1-C0B8-4134-BB98-FA721A69984F}">
      <dsp:nvSpPr>
        <dsp:cNvPr id="0" name=""/>
        <dsp:cNvSpPr/>
      </dsp:nvSpPr>
      <dsp:spPr>
        <a:xfrm>
          <a:off x="2044800" y="375668"/>
          <a:ext cx="2196000" cy="2196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8CE7D87-BFF5-45ED-962F-42EF8A609567}">
      <dsp:nvSpPr>
        <dsp:cNvPr id="0" name=""/>
        <dsp:cNvSpPr/>
      </dsp:nvSpPr>
      <dsp:spPr>
        <a:xfrm>
          <a:off x="251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39380-A20D-4837-B632-8F34209ACA84}">
      <dsp:nvSpPr>
        <dsp:cNvPr id="0" name=""/>
        <dsp:cNvSpPr/>
      </dsp:nvSpPr>
      <dsp:spPr>
        <a:xfrm>
          <a:off x="134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O" sz="1200" kern="1200"/>
            <a:t>El compromiso de la alta dirección con estos temas</a:t>
          </a:r>
          <a:endParaRPr lang="en-US" sz="1200" kern="1200"/>
        </a:p>
      </dsp:txBody>
      <dsp:txXfrm>
        <a:off x="1342800" y="3255669"/>
        <a:ext cx="3600000" cy="720000"/>
      </dsp:txXfrm>
    </dsp:sp>
    <dsp:sp modelId="{6299752E-65A8-4387-8558-831B472AE614}">
      <dsp:nvSpPr>
        <dsp:cNvPr id="0" name=""/>
        <dsp:cNvSpPr/>
      </dsp:nvSpPr>
      <dsp:spPr>
        <a:xfrm>
          <a:off x="6274800" y="375668"/>
          <a:ext cx="2196000" cy="2196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696AE3-3D52-4B6E-836C-20D352C817D3}">
      <dsp:nvSpPr>
        <dsp:cNvPr id="0" name=""/>
        <dsp:cNvSpPr/>
      </dsp:nvSpPr>
      <dsp:spPr>
        <a:xfrm>
          <a:off x="6742800" y="843669"/>
          <a:ext cx="1260000" cy="126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64BDDC-4A17-4865-82B9-6694D7855375}">
      <dsp:nvSpPr>
        <dsp:cNvPr id="0" name=""/>
        <dsp:cNvSpPr/>
      </dsp:nvSpPr>
      <dsp:spPr>
        <a:xfrm>
          <a:off x="5572800" y="3255669"/>
          <a:ext cx="36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s-CO" sz="1200" kern="1200"/>
            <a:t>El compromiso de los trabajadores, contratistas y demás partes interesadas en cumplirlas, acatarlas y gestionar las actividades y recursos necesarios para dar cumplimiento a las mismas.</a:t>
          </a:r>
          <a:endParaRPr lang="en-US" sz="1200" kern="1200"/>
        </a:p>
      </dsp:txBody>
      <dsp:txXfrm>
        <a:off x="5572800" y="3255669"/>
        <a:ext cx="3600000" cy="72000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2EBDFFC-9413-1E8E-8B8D-1B87E989FDA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DE045818-A167-B635-69ED-869BEB1C342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0C279D3-40D2-4ED4-652A-9EA89A6B8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F01078E-6A95-06D0-0F29-FC1FCEE37E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27336BD-90ED-D434-4FCD-A8D36FA41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8413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59FECD1-C921-A8C5-F4CC-0A8029D6BB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DEB632E9-2DD4-EA7A-6860-B1613763F7C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A6D920B-8CD5-D926-39C6-34F541B0DC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E619F62-BEB9-F3FE-B37F-2D07F83EFE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495A65D-72D9-222B-046D-10E30C53B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73781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086A1B0-2B41-564C-963E-68DEA1BAB6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B6A11618-3219-52AD-94EA-549F41494A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4B9A03E-6E33-FC49-1091-093E7B295D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D693522-D5AD-C463-24AC-14F430C56A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1818412-A4D0-2AB5-9089-C6AFCD712E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026133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336BF4-C511-B37E-1D59-33DFF1E052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95DBB9-EF7A-40A3-C6F3-33CEC3EB0B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819635-18B6-65AD-B4D7-95B68EE47B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B0F80D7-1A2E-FD4E-AB4F-6236143E7A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6609659-16A7-D06D-16F1-20F98E4D9C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473985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B7D7621-F71C-7386-13AD-E5AC2310A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5ABF74-F485-9B5D-4812-D2A03899A3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EB4D8BA7-3ED4-BA61-209B-EBBC1CC46A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1F9E390-D6F5-6257-9DF6-E6CD2871F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377C48-54A8-5D8C-E990-D3AA7EA1B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64203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9D4B85-7A51-432A-D1DF-70A3943608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B410AF7-3D60-A9F4-351F-39B70FCC6D2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311CFA4-609E-A4FD-6E0B-2FD876F484F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FC95706-1807-4C55-BB58-F0AF06C296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309CB29-98AE-C23F-98D5-FF86454791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AC4552E-6D83-6F46-7338-826CBE2F8E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55023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65A83B-0BA3-2567-B224-5DD0C804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B1FE6B2-2568-AEAF-497B-2842062B3D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9D63542E-EAA1-B97C-21AD-9536899AD0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F70C3F0-6251-4F9B-7BFD-F64D68E318F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1F811A27-C55F-1BF7-3C67-F5C3E26032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6043221-E767-AC7B-95E1-6312E43BDE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5329A3FE-CC88-C732-59D2-2AC9D1E95E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E40A3D8F-9494-DBDE-4D2E-259B36A74C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6546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5989ACD-0AC0-19CE-65CC-05788CAD4C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5DC9C1AA-646F-64CD-7A84-400664580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7AACE67-DD42-A9BB-B4E2-FFA7FB4197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D3F6071-EABC-7C26-1BEB-4AC47299E3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76473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DF0A54-0655-E16F-B5CD-7616BC241F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B401EA6B-2255-1117-B32B-54DC90BA85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1C796384-C8F6-CA64-0E3B-9F80874C2D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457417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8A5BDBC-A2F6-9D7F-8D04-EEA1F4A936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AB64CB9-74E2-8622-A542-A7D3B979D91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6EF08DF-73B9-0613-56FB-82C2D5790D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3DB8D2-6249-A550-67F6-75C5774ED7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C03DA3E-DDFF-2983-9C46-7E4DFFD28D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DB69539-BA4F-2F52-D4BB-6E49C053BA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248579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AB70101-9179-D88B-3ABF-3AF536A0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8B9D42FE-BDCD-C444-1F5F-64C39D7319F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7F394201-04F1-8BA8-499D-0E2B05CCB2E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9BCCB40-D64B-A4DE-5547-1A17E23D06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D6F0A33-9EF0-109D-4995-C58BC8210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0E523B5E-F92C-01B5-F37C-612DA1C0C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12794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02857D93-A706-069F-23E7-C7E973279D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FBB3AFF-0C43-FFAC-4558-03B610DE91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1D76F6E-A46F-C29D-5384-B4EDE7AF1C3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33F802-9665-4760-A768-F250C2C72313}" type="datetimeFigureOut">
              <a:rPr lang="es-ES" smtClean="0"/>
              <a:t>13/06/2023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BCADCE-C6F5-902B-2ECA-B66F50FA20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DB7837-E0AC-9EFE-56A5-F2ED25E591E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1BC9-0EA1-4A78-8FFB-C234BB151D67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704114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sv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>
            <a:extLst>
              <a:ext uri="{FF2B5EF4-FFF2-40B4-BE49-F238E27FC236}">
                <a16:creationId xmlns:a16="http://schemas.microsoft.com/office/drawing/2014/main" id="{733A5D0A-15B7-9D3B-0A52-A39AC1B70529}"/>
              </a:ext>
            </a:extLst>
          </p:cNvPr>
          <p:cNvSpPr txBox="1">
            <a:spLocks/>
          </p:cNvSpPr>
          <p:nvPr/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dirty="0"/>
              <a:t>Políticas 12Tree</a:t>
            </a:r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9166D412-3BAF-02F6-AD25-BC2F5C5DFC5F}"/>
              </a:ext>
            </a:extLst>
          </p:cNvPr>
          <p:cNvSpPr txBox="1">
            <a:spLocks/>
          </p:cNvSpPr>
          <p:nvPr/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/>
              <a:t>Human Resources </a:t>
            </a:r>
          </a:p>
          <a:p>
            <a:r>
              <a:rPr lang="es-ES"/>
              <a:t>LATAM</a:t>
            </a:r>
            <a:endParaRPr lang="es-ES" dirty="0"/>
          </a:p>
        </p:txBody>
      </p:sp>
      <p:pic>
        <p:nvPicPr>
          <p:cNvPr id="6" name="Imagen 5" descr="Logotipo, nombre de la empresa&#10;&#10;Descripción generada automáticamente">
            <a:extLst>
              <a:ext uri="{FF2B5EF4-FFF2-40B4-BE49-F238E27FC236}">
                <a16:creationId xmlns:a16="http://schemas.microsoft.com/office/drawing/2014/main" id="{E11B26F3-B32A-5C35-E269-1FEC009E04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00661" y="2745243"/>
            <a:ext cx="3591339" cy="41127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76336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103" name="Rectangle 4102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98" name="Picture 2" descr="Política de Protección de Datos Personales - Ley 1581 de 2012">
            <a:extLst>
              <a:ext uri="{FF2B5EF4-FFF2-40B4-BE49-F238E27FC236}">
                <a16:creationId xmlns:a16="http://schemas.microsoft.com/office/drawing/2014/main" id="{F68AF146-E42E-E150-29F9-C1351CFD3E7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93" r="22167" b="1"/>
          <a:stretch/>
        </p:blipFill>
        <p:spPr bwMode="auto"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4105" name="Freeform: Shape 4104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4107" name="Freeform: Shape 4106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03695932-E5BF-722D-0FF3-462C3730FC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s-CO" sz="2400"/>
              <a:t>12T POL 006 Política de tratamiento de Datos personales</a:t>
            </a:r>
            <a:endParaRPr lang="es-ES" sz="2400"/>
          </a:p>
        </p:txBody>
      </p:sp>
      <p:sp>
        <p:nvSpPr>
          <p:cNvPr id="4109" name="Rectangle 4108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4111" name="Rectangle 4110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946A6CFD-47B5-06C0-404B-A902C056E8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CO" sz="1700"/>
              <a:t>Administrar los datos necesarios de acuerdo a las necesidades de la empresa</a:t>
            </a:r>
          </a:p>
          <a:p>
            <a:r>
              <a:rPr lang="es-ES" sz="1700"/>
              <a:t>Uso solo para fines netamente de la empresa</a:t>
            </a:r>
          </a:p>
          <a:p>
            <a:r>
              <a:rPr lang="es-ES" sz="1700"/>
              <a:t>Responder requerimientos</a:t>
            </a:r>
          </a:p>
          <a:p>
            <a:r>
              <a:rPr lang="es-ES" sz="1700"/>
              <a:t>Restricción de datos sensibles</a:t>
            </a:r>
          </a:p>
          <a:p>
            <a:r>
              <a:rPr lang="es-ES" sz="1700"/>
              <a:t>Se pueden actualizar, suprimir, modificar, etc.</a:t>
            </a:r>
          </a:p>
        </p:txBody>
      </p:sp>
    </p:spTree>
    <p:extLst>
      <p:ext uri="{BB962C8B-B14F-4D97-AF65-F5344CB8AC3E}">
        <p14:creationId xmlns:p14="http://schemas.microsoft.com/office/powerpoint/2010/main" val="109152507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57" name="Rectangle 2056">
            <a:extLst>
              <a:ext uri="{FF2B5EF4-FFF2-40B4-BE49-F238E27FC236}">
                <a16:creationId xmlns:a16="http://schemas.microsoft.com/office/drawing/2014/main" id="{7A203437-703A-4E00-A8C0-91D328D6C7C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4233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7590D617-00A6-E091-6C8D-75E6E5125E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9009" y="502400"/>
            <a:ext cx="3367171" cy="1818064"/>
          </a:xfrm>
        </p:spPr>
        <p:txBody>
          <a:bodyPr>
            <a:normAutofit/>
          </a:bodyPr>
          <a:lstStyle/>
          <a:p>
            <a:pPr algn="ctr"/>
            <a:r>
              <a:rPr lang="es-CO" sz="2800"/>
              <a:t>12T POL 007 Política de Prevención del Acoso Laboral</a:t>
            </a:r>
            <a:endParaRPr lang="es-ES" sz="2800"/>
          </a:p>
        </p:txBody>
      </p:sp>
      <p:pic>
        <p:nvPicPr>
          <p:cNvPr id="2050" name="Picture 2" descr="Cómo influye un buen clima laboral en la empresa? - Funiber Blogs - FUNIBER">
            <a:extLst>
              <a:ext uri="{FF2B5EF4-FFF2-40B4-BE49-F238E27FC236}">
                <a16:creationId xmlns:a16="http://schemas.microsoft.com/office/drawing/2014/main" id="{46E20639-C969-6DF9-0993-15FC299549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99"/>
          <a:stretch/>
        </p:blipFill>
        <p:spPr bwMode="auto">
          <a:xfrm>
            <a:off x="4555236" y="6"/>
            <a:ext cx="7636763" cy="2762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9" name="Rectangle 2058">
            <a:extLst>
              <a:ext uri="{FF2B5EF4-FFF2-40B4-BE49-F238E27FC236}">
                <a16:creationId xmlns:a16="http://schemas.microsoft.com/office/drawing/2014/main" id="{CD84038B-4A56-439B-A184-79B2D450669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762729"/>
            <a:ext cx="12192000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2"/>
              </a:solidFill>
            </a:endParaRPr>
          </a:p>
        </p:txBody>
      </p:sp>
      <p:pic>
        <p:nvPicPr>
          <p:cNvPr id="2052" name="Picture 4" descr="Crear un entorno propicio al trabajo decente es esencial para enfrentar los  desafíos actuales de creciente injusticia social y desigualdad&quot; |  Cristianisme i Justícia">
            <a:extLst>
              <a:ext uri="{FF2B5EF4-FFF2-40B4-BE49-F238E27FC236}">
                <a16:creationId xmlns:a16="http://schemas.microsoft.com/office/drawing/2014/main" id="{F6E79910-73D8-1E34-DD33-3D36B0A7992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974" r="-1" b="6901"/>
          <a:stretch/>
        </p:blipFill>
        <p:spPr bwMode="auto">
          <a:xfrm>
            <a:off x="-1" y="2826737"/>
            <a:ext cx="4565779" cy="4031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D26E2DD-B730-4BFB-19A9-B491F0D9932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49633" y="3455208"/>
            <a:ext cx="5742432" cy="2344708"/>
          </a:xfrm>
        </p:spPr>
        <p:txBody>
          <a:bodyPr anchor="ctr">
            <a:normAutofit/>
          </a:bodyPr>
          <a:lstStyle/>
          <a:p>
            <a:r>
              <a:rPr lang="es-CO" sz="2000"/>
              <a:t>Promover la sana convivencia</a:t>
            </a:r>
          </a:p>
          <a:p>
            <a:r>
              <a:rPr lang="es-CO" sz="2000"/>
              <a:t>Dignidad en el trabajo</a:t>
            </a:r>
          </a:p>
          <a:p>
            <a:r>
              <a:rPr lang="es-CO" sz="2000"/>
              <a:t>Tramitar las quejas de presunto acoso laboral</a:t>
            </a:r>
          </a:p>
          <a:p>
            <a:r>
              <a:rPr lang="es-ES" sz="2000"/>
              <a:t>Comité </a:t>
            </a:r>
          </a:p>
          <a:p>
            <a:r>
              <a:rPr lang="es-ES" sz="2000"/>
              <a:t>Cumplimiento normativo</a:t>
            </a:r>
          </a:p>
          <a:p>
            <a:endParaRPr lang="es-ES" sz="2000"/>
          </a:p>
        </p:txBody>
      </p:sp>
      <p:sp>
        <p:nvSpPr>
          <p:cNvPr id="2061" name="Rectangle 2060">
            <a:extLst>
              <a:ext uri="{FF2B5EF4-FFF2-40B4-BE49-F238E27FC236}">
                <a16:creationId xmlns:a16="http://schemas.microsoft.com/office/drawing/2014/main" id="{4F96EE13-2C4D-4262-812E-DDE5FC35F0A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158239" y="3396995"/>
            <a:ext cx="6858002" cy="64008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40097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31" name="Rectangle 5130">
            <a:extLst>
              <a:ext uri="{FF2B5EF4-FFF2-40B4-BE49-F238E27FC236}">
                <a16:creationId xmlns:a16="http://schemas.microsoft.com/office/drawing/2014/main" id="{231BF440-39FA-4087-84CC-2EEC0BBDAF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4" name="Picture 4" descr="Los avances y retos de la desconexión laboral | LAUD">
            <a:extLst>
              <a:ext uri="{FF2B5EF4-FFF2-40B4-BE49-F238E27FC236}">
                <a16:creationId xmlns:a16="http://schemas.microsoft.com/office/drawing/2014/main" id="{6D5083F8-4513-383A-A922-EB1D6FE35BF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82" r="-2" b="30044"/>
          <a:stretch/>
        </p:blipFill>
        <p:spPr bwMode="auto">
          <a:xfrm>
            <a:off x="4883025" y="10"/>
            <a:ext cx="7308975" cy="336498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Qué es la desconexión laboral? – Kelia Álvarez López | Abogado En Colombia">
            <a:extLst>
              <a:ext uri="{FF2B5EF4-FFF2-40B4-BE49-F238E27FC236}">
                <a16:creationId xmlns:a16="http://schemas.microsoft.com/office/drawing/2014/main" id="{996BDF38-BD0E-DC60-61D2-925C4CD66DE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70" r="-2" b="34790"/>
          <a:stretch/>
        </p:blipFill>
        <p:spPr bwMode="auto">
          <a:xfrm>
            <a:off x="4883025" y="3493008"/>
            <a:ext cx="7308975" cy="336499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 useBgFill="1">
        <p:nvSpPr>
          <p:cNvPr id="5133" name="Freeform: Shape 5132">
            <a:extLst>
              <a:ext uri="{FF2B5EF4-FFF2-40B4-BE49-F238E27FC236}">
                <a16:creationId xmlns:a16="http://schemas.microsoft.com/office/drawing/2014/main" id="{F04E4CBA-303B-48BD-8451-C2701CB0EEB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6096001" cy="6858000"/>
          </a:xfrm>
          <a:custGeom>
            <a:avLst/>
            <a:gdLst>
              <a:gd name="connsiteX0" fmla="*/ 0 w 6096001"/>
              <a:gd name="connsiteY0" fmla="*/ 0 h 6858000"/>
              <a:gd name="connsiteX1" fmla="*/ 4883024 w 6096001"/>
              <a:gd name="connsiteY1" fmla="*/ 0 h 6858000"/>
              <a:gd name="connsiteX2" fmla="*/ 4946006 w 6096001"/>
              <a:gd name="connsiteY2" fmla="*/ 69271 h 6858000"/>
              <a:gd name="connsiteX3" fmla="*/ 6096001 w 6096001"/>
              <a:gd name="connsiteY3" fmla="*/ 3429000 h 6858000"/>
              <a:gd name="connsiteX4" fmla="*/ 4946006 w 6096001"/>
              <a:gd name="connsiteY4" fmla="*/ 6788730 h 6858000"/>
              <a:gd name="connsiteX5" fmla="*/ 4883024 w 6096001"/>
              <a:gd name="connsiteY5" fmla="*/ 6858000 h 6858000"/>
              <a:gd name="connsiteX6" fmla="*/ 0 w 6096001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96001" h="6858000">
                <a:moveTo>
                  <a:pt x="0" y="0"/>
                </a:moveTo>
                <a:lnTo>
                  <a:pt x="4883024" y="0"/>
                </a:lnTo>
                <a:lnTo>
                  <a:pt x="4946006" y="69271"/>
                </a:lnTo>
                <a:cubicBezTo>
                  <a:pt x="5656532" y="929100"/>
                  <a:pt x="6096001" y="2116944"/>
                  <a:pt x="6096001" y="3429000"/>
                </a:cubicBezTo>
                <a:cubicBezTo>
                  <a:pt x="6096001" y="4741056"/>
                  <a:pt x="5656532" y="5928900"/>
                  <a:pt x="4946006" y="6788730"/>
                </a:cubicBezTo>
                <a:lnTo>
                  <a:pt x="4883024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EFEFEF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5135" name="Freeform: Shape 5134">
            <a:extLst>
              <a:ext uri="{FF2B5EF4-FFF2-40B4-BE49-F238E27FC236}">
                <a16:creationId xmlns:a16="http://schemas.microsoft.com/office/drawing/2014/main" id="{F6CA58B3-AFCC-4A40-9882-50D5080879B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6087332" cy="6858000"/>
          </a:xfrm>
          <a:custGeom>
            <a:avLst/>
            <a:gdLst>
              <a:gd name="connsiteX0" fmla="*/ 0 w 6087332"/>
              <a:gd name="connsiteY0" fmla="*/ 0 h 6858000"/>
              <a:gd name="connsiteX1" fmla="*/ 4874355 w 6087332"/>
              <a:gd name="connsiteY1" fmla="*/ 0 h 6858000"/>
              <a:gd name="connsiteX2" fmla="*/ 4937337 w 6087332"/>
              <a:gd name="connsiteY2" fmla="*/ 69271 h 6858000"/>
              <a:gd name="connsiteX3" fmla="*/ 6087332 w 6087332"/>
              <a:gd name="connsiteY3" fmla="*/ 3429000 h 6858000"/>
              <a:gd name="connsiteX4" fmla="*/ 4937337 w 6087332"/>
              <a:gd name="connsiteY4" fmla="*/ 6788730 h 6858000"/>
              <a:gd name="connsiteX5" fmla="*/ 4874355 w 6087332"/>
              <a:gd name="connsiteY5" fmla="*/ 6858000 h 6858000"/>
              <a:gd name="connsiteX6" fmla="*/ 0 w 608733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87332" h="6858000">
                <a:moveTo>
                  <a:pt x="0" y="0"/>
                </a:moveTo>
                <a:lnTo>
                  <a:pt x="4874355" y="0"/>
                </a:lnTo>
                <a:lnTo>
                  <a:pt x="4937337" y="69271"/>
                </a:lnTo>
                <a:cubicBezTo>
                  <a:pt x="5647863" y="929100"/>
                  <a:pt x="6087332" y="2116944"/>
                  <a:pt x="6087332" y="3429000"/>
                </a:cubicBezTo>
                <a:cubicBezTo>
                  <a:pt x="6087332" y="4741056"/>
                  <a:pt x="5647863" y="5928900"/>
                  <a:pt x="4937337" y="6788730"/>
                </a:cubicBezTo>
                <a:lnTo>
                  <a:pt x="4874355" y="6858000"/>
                </a:lnTo>
                <a:lnTo>
                  <a:pt x="0" y="6858000"/>
                </a:ln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A08AD9-6777-5A09-E00F-976B2D26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8056" y="859536"/>
            <a:ext cx="4832802" cy="1243584"/>
          </a:xfrm>
        </p:spPr>
        <p:txBody>
          <a:bodyPr>
            <a:normAutofit/>
          </a:bodyPr>
          <a:lstStyle/>
          <a:p>
            <a:r>
              <a:rPr lang="es-CO" sz="3400" dirty="0"/>
              <a:t>12T POL 008 Política de Desconexión Laboral</a:t>
            </a:r>
            <a:endParaRPr lang="es-ES" sz="3400" dirty="0"/>
          </a:p>
        </p:txBody>
      </p:sp>
      <p:sp>
        <p:nvSpPr>
          <p:cNvPr id="5137" name="Rectangle 5136">
            <a:extLst>
              <a:ext uri="{FF2B5EF4-FFF2-40B4-BE49-F238E27FC236}">
                <a16:creationId xmlns:a16="http://schemas.microsoft.com/office/drawing/2014/main" id="{75C56826-D4E5-42ED-8529-079651CB300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52144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 useBgFill="1">
        <p:nvSpPr>
          <p:cNvPr id="5139" name="Rectangle 5138">
            <a:extLst>
              <a:ext uri="{FF2B5EF4-FFF2-40B4-BE49-F238E27FC236}">
                <a16:creationId xmlns:a16="http://schemas.microsoft.com/office/drawing/2014/main" id="{82095FCE-EF05-4443-B97A-85DEE3A5CA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141" name="Rectangle 5140">
            <a:extLst>
              <a:ext uri="{FF2B5EF4-FFF2-40B4-BE49-F238E27FC236}">
                <a16:creationId xmlns:a16="http://schemas.microsoft.com/office/drawing/2014/main" id="{CA00AE6B-AA30-4CF8-BA6F-339B780AD76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9544" y="2194560"/>
            <a:ext cx="4892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FFE10-D19E-4FDD-9CB3-FB4E8D03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8056" y="2512611"/>
            <a:ext cx="4832803" cy="3664351"/>
          </a:xfrm>
        </p:spPr>
        <p:txBody>
          <a:bodyPr>
            <a:normAutofit/>
          </a:bodyPr>
          <a:lstStyle/>
          <a:p>
            <a:r>
              <a:rPr lang="es-CO" sz="2000" dirty="0"/>
              <a:t>Equilibrio vida laboral y personal</a:t>
            </a:r>
          </a:p>
          <a:p>
            <a:r>
              <a:rPr lang="es-CO" sz="2000" dirty="0"/>
              <a:t>Identificar u modificar aquellos factores que eviten el descanso pleno</a:t>
            </a:r>
          </a:p>
          <a:p>
            <a:r>
              <a:rPr lang="es-CO" sz="2000" dirty="0"/>
              <a:t>Excepto trabajadores de dirección, manejo y confianza y aquellos con disponibilidad permanente.</a:t>
            </a:r>
          </a:p>
          <a:p>
            <a:endParaRPr lang="es-ES" sz="2000" dirty="0"/>
          </a:p>
        </p:txBody>
      </p:sp>
    </p:spTree>
    <p:extLst>
      <p:ext uri="{BB962C8B-B14F-4D97-AF65-F5344CB8AC3E}">
        <p14:creationId xmlns:p14="http://schemas.microsoft.com/office/powerpoint/2010/main" val="3896055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148" name="Rectangle 5147">
            <a:extLst>
              <a:ext uri="{FF2B5EF4-FFF2-40B4-BE49-F238E27FC236}">
                <a16:creationId xmlns:a16="http://schemas.microsoft.com/office/drawing/2014/main" id="{5D13CC36-B950-4F02-9BAF-9A7EB267398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DA08AD9-6777-5A09-E00F-976B2D2620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7034" y="609600"/>
            <a:ext cx="6478417" cy="1322887"/>
          </a:xfrm>
        </p:spPr>
        <p:txBody>
          <a:bodyPr>
            <a:normAutofit/>
          </a:bodyPr>
          <a:lstStyle/>
          <a:p>
            <a:r>
              <a:rPr lang="es-CO"/>
              <a:t>12T POL 009 Política de seguridad Vial</a:t>
            </a:r>
            <a:endParaRPr lang="es-ES"/>
          </a:p>
        </p:txBody>
      </p:sp>
      <p:sp>
        <p:nvSpPr>
          <p:cNvPr id="5150" name="Freeform: Shape 5149">
            <a:extLst>
              <a:ext uri="{FF2B5EF4-FFF2-40B4-BE49-F238E27FC236}">
                <a16:creationId xmlns:a16="http://schemas.microsoft.com/office/drawing/2014/main" id="{C1657055-16FE-41A2-B207-7880F6DCAB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89924" y="2"/>
            <a:ext cx="7602076" cy="470844"/>
          </a:xfrm>
          <a:custGeom>
            <a:avLst/>
            <a:gdLst>
              <a:gd name="connsiteX0" fmla="*/ 9683888 w 9683888"/>
              <a:gd name="connsiteY0" fmla="*/ 0 h 743457"/>
              <a:gd name="connsiteX1" fmla="*/ 0 w 9683888"/>
              <a:gd name="connsiteY1" fmla="*/ 0 h 743457"/>
              <a:gd name="connsiteX2" fmla="*/ 0 w 9683888"/>
              <a:gd name="connsiteY2" fmla="*/ 365878 h 743457"/>
              <a:gd name="connsiteX3" fmla="*/ 11844 w 9683888"/>
              <a:gd name="connsiteY3" fmla="*/ 367909 h 743457"/>
              <a:gd name="connsiteX4" fmla="*/ 106208 w 9683888"/>
              <a:gd name="connsiteY4" fmla="*/ 385974 h 743457"/>
              <a:gd name="connsiteX5" fmla="*/ 183667 w 9683888"/>
              <a:gd name="connsiteY5" fmla="*/ 399162 h 743457"/>
              <a:gd name="connsiteX6" fmla="*/ 292430 w 9683888"/>
              <a:gd name="connsiteY6" fmla="*/ 390408 h 743457"/>
              <a:gd name="connsiteX7" fmla="*/ 386942 w 9683888"/>
              <a:gd name="connsiteY7" fmla="*/ 395582 h 743457"/>
              <a:gd name="connsiteX8" fmla="*/ 485751 w 9683888"/>
              <a:gd name="connsiteY8" fmla="*/ 408404 h 743457"/>
              <a:gd name="connsiteX9" fmla="*/ 604107 w 9683888"/>
              <a:gd name="connsiteY9" fmla="*/ 418647 h 743457"/>
              <a:gd name="connsiteX10" fmla="*/ 694081 w 9683888"/>
              <a:gd name="connsiteY10" fmla="*/ 449524 h 743457"/>
              <a:gd name="connsiteX11" fmla="*/ 762452 w 9683888"/>
              <a:gd name="connsiteY11" fmla="*/ 456090 h 743457"/>
              <a:gd name="connsiteX12" fmla="*/ 987872 w 9683888"/>
              <a:gd name="connsiteY12" fmla="*/ 481862 h 743457"/>
              <a:gd name="connsiteX13" fmla="*/ 1077163 w 9683888"/>
              <a:gd name="connsiteY13" fmla="*/ 524467 h 743457"/>
              <a:gd name="connsiteX14" fmla="*/ 1258716 w 9683888"/>
              <a:gd name="connsiteY14" fmla="*/ 587975 h 743457"/>
              <a:gd name="connsiteX15" fmla="*/ 1298056 w 9683888"/>
              <a:gd name="connsiteY15" fmla="*/ 595413 h 743457"/>
              <a:gd name="connsiteX16" fmla="*/ 1327017 w 9683888"/>
              <a:gd name="connsiteY16" fmla="*/ 617412 h 743457"/>
              <a:gd name="connsiteX17" fmla="*/ 1347909 w 9683888"/>
              <a:gd name="connsiteY17" fmla="*/ 620209 h 743457"/>
              <a:gd name="connsiteX18" fmla="*/ 1421792 w 9683888"/>
              <a:gd name="connsiteY18" fmla="*/ 626139 h 743457"/>
              <a:gd name="connsiteX19" fmla="*/ 1519789 w 9683888"/>
              <a:gd name="connsiteY19" fmla="*/ 645011 h 743457"/>
              <a:gd name="connsiteX20" fmla="*/ 1620886 w 9683888"/>
              <a:gd name="connsiteY20" fmla="*/ 687715 h 743457"/>
              <a:gd name="connsiteX21" fmla="*/ 1676745 w 9683888"/>
              <a:gd name="connsiteY21" fmla="*/ 690130 h 743457"/>
              <a:gd name="connsiteX22" fmla="*/ 1832228 w 9683888"/>
              <a:gd name="connsiteY22" fmla="*/ 690860 h 743457"/>
              <a:gd name="connsiteX23" fmla="*/ 1980464 w 9683888"/>
              <a:gd name="connsiteY23" fmla="*/ 704858 h 743457"/>
              <a:gd name="connsiteX24" fmla="*/ 2051150 w 9683888"/>
              <a:gd name="connsiteY24" fmla="*/ 711187 h 743457"/>
              <a:gd name="connsiteX25" fmla="*/ 2162824 w 9683888"/>
              <a:gd name="connsiteY25" fmla="*/ 709178 h 743457"/>
              <a:gd name="connsiteX26" fmla="*/ 2259859 w 9683888"/>
              <a:gd name="connsiteY26" fmla="*/ 718188 h 743457"/>
              <a:gd name="connsiteX27" fmla="*/ 2378290 w 9683888"/>
              <a:gd name="connsiteY27" fmla="*/ 738748 h 743457"/>
              <a:gd name="connsiteX28" fmla="*/ 2407828 w 9683888"/>
              <a:gd name="connsiteY28" fmla="*/ 743457 h 743457"/>
              <a:gd name="connsiteX29" fmla="*/ 2428936 w 9683888"/>
              <a:gd name="connsiteY29" fmla="*/ 734697 h 743457"/>
              <a:gd name="connsiteX30" fmla="*/ 2646106 w 9683888"/>
              <a:gd name="connsiteY30" fmla="*/ 660204 h 743457"/>
              <a:gd name="connsiteX31" fmla="*/ 2799920 w 9683888"/>
              <a:gd name="connsiteY31" fmla="*/ 630451 h 743457"/>
              <a:gd name="connsiteX32" fmla="*/ 2953556 w 9683888"/>
              <a:gd name="connsiteY32" fmla="*/ 607173 h 743457"/>
              <a:gd name="connsiteX33" fmla="*/ 3009839 w 9683888"/>
              <a:gd name="connsiteY33" fmla="*/ 601743 h 743457"/>
              <a:gd name="connsiteX34" fmla="*/ 3115016 w 9683888"/>
              <a:gd name="connsiteY34" fmla="*/ 584982 h 743457"/>
              <a:gd name="connsiteX35" fmla="*/ 3185844 w 9683888"/>
              <a:gd name="connsiteY35" fmla="*/ 595356 h 743457"/>
              <a:gd name="connsiteX36" fmla="*/ 3246013 w 9683888"/>
              <a:gd name="connsiteY36" fmla="*/ 592418 h 743457"/>
              <a:gd name="connsiteX37" fmla="*/ 3313565 w 9683888"/>
              <a:gd name="connsiteY37" fmla="*/ 574138 h 743457"/>
              <a:gd name="connsiteX38" fmla="*/ 3414143 w 9683888"/>
              <a:gd name="connsiteY38" fmla="*/ 553730 h 743457"/>
              <a:gd name="connsiteX39" fmla="*/ 3552895 w 9683888"/>
              <a:gd name="connsiteY39" fmla="*/ 548563 h 743457"/>
              <a:gd name="connsiteX40" fmla="*/ 3753012 w 9683888"/>
              <a:gd name="connsiteY40" fmla="*/ 599520 h 743457"/>
              <a:gd name="connsiteX41" fmla="*/ 3804392 w 9683888"/>
              <a:gd name="connsiteY41" fmla="*/ 604131 h 743457"/>
              <a:gd name="connsiteX42" fmla="*/ 3916696 w 9683888"/>
              <a:gd name="connsiteY42" fmla="*/ 606540 h 743457"/>
              <a:gd name="connsiteX43" fmla="*/ 4063849 w 9683888"/>
              <a:gd name="connsiteY43" fmla="*/ 604058 h 743457"/>
              <a:gd name="connsiteX44" fmla="*/ 4172179 w 9683888"/>
              <a:gd name="connsiteY44" fmla="*/ 592355 h 743457"/>
              <a:gd name="connsiteX45" fmla="*/ 4276294 w 9683888"/>
              <a:gd name="connsiteY45" fmla="*/ 587119 h 743457"/>
              <a:gd name="connsiteX46" fmla="*/ 4411090 w 9683888"/>
              <a:gd name="connsiteY46" fmla="*/ 575600 h 743457"/>
              <a:gd name="connsiteX47" fmla="*/ 4540465 w 9683888"/>
              <a:gd name="connsiteY47" fmla="*/ 567464 h 743457"/>
              <a:gd name="connsiteX48" fmla="*/ 4545352 w 9683888"/>
              <a:gd name="connsiteY48" fmla="*/ 555554 h 743457"/>
              <a:gd name="connsiteX49" fmla="*/ 4564014 w 9683888"/>
              <a:gd name="connsiteY49" fmla="*/ 553660 h 743457"/>
              <a:gd name="connsiteX50" fmla="*/ 4568602 w 9683888"/>
              <a:gd name="connsiteY50" fmla="*/ 550913 h 743457"/>
              <a:gd name="connsiteX51" fmla="*/ 4595289 w 9683888"/>
              <a:gd name="connsiteY51" fmla="*/ 537407 h 743457"/>
              <a:gd name="connsiteX52" fmla="*/ 4739026 w 9683888"/>
              <a:gd name="connsiteY52" fmla="*/ 532483 h 743457"/>
              <a:gd name="connsiteX53" fmla="*/ 5061335 w 9683888"/>
              <a:gd name="connsiteY53" fmla="*/ 545635 h 743457"/>
              <a:gd name="connsiteX54" fmla="*/ 5338634 w 9683888"/>
              <a:gd name="connsiteY54" fmla="*/ 595754 h 743457"/>
              <a:gd name="connsiteX55" fmla="*/ 5529430 w 9683888"/>
              <a:gd name="connsiteY55" fmla="*/ 606335 h 743457"/>
              <a:gd name="connsiteX56" fmla="*/ 5604039 w 9683888"/>
              <a:gd name="connsiteY56" fmla="*/ 607676 h 743457"/>
              <a:gd name="connsiteX57" fmla="*/ 5625281 w 9683888"/>
              <a:gd name="connsiteY57" fmla="*/ 617253 h 743457"/>
              <a:gd name="connsiteX58" fmla="*/ 5628138 w 9683888"/>
              <a:gd name="connsiteY58" fmla="*/ 615483 h 743457"/>
              <a:gd name="connsiteX59" fmla="*/ 5653593 w 9683888"/>
              <a:gd name="connsiteY59" fmla="*/ 617873 h 743457"/>
              <a:gd name="connsiteX60" fmla="*/ 5658658 w 9683888"/>
              <a:gd name="connsiteY60" fmla="*/ 624279 h 743457"/>
              <a:gd name="connsiteX61" fmla="*/ 5675963 w 9683888"/>
              <a:gd name="connsiteY61" fmla="*/ 627762 h 743457"/>
              <a:gd name="connsiteX62" fmla="*/ 5709625 w 9683888"/>
              <a:gd name="connsiteY62" fmla="*/ 639593 h 743457"/>
              <a:gd name="connsiteX63" fmla="*/ 5716324 w 9683888"/>
              <a:gd name="connsiteY63" fmla="*/ 637148 h 743457"/>
              <a:gd name="connsiteX64" fmla="*/ 5767720 w 9683888"/>
              <a:gd name="connsiteY64" fmla="*/ 647737 h 743457"/>
              <a:gd name="connsiteX65" fmla="*/ 5768619 w 9683888"/>
              <a:gd name="connsiteY65" fmla="*/ 645671 h 743457"/>
              <a:gd name="connsiteX66" fmla="*/ 5858696 w 9683888"/>
              <a:gd name="connsiteY66" fmla="*/ 628099 h 743457"/>
              <a:gd name="connsiteX67" fmla="*/ 5935260 w 9683888"/>
              <a:gd name="connsiteY67" fmla="*/ 596904 h 743457"/>
              <a:gd name="connsiteX68" fmla="*/ 5946176 w 9683888"/>
              <a:gd name="connsiteY68" fmla="*/ 597874 h 743457"/>
              <a:gd name="connsiteX69" fmla="*/ 5946447 w 9683888"/>
              <a:gd name="connsiteY69" fmla="*/ 597396 h 743457"/>
              <a:gd name="connsiteX70" fmla="*/ 5958069 w 9683888"/>
              <a:gd name="connsiteY70" fmla="*/ 597432 h 743457"/>
              <a:gd name="connsiteX71" fmla="*/ 5966081 w 9683888"/>
              <a:gd name="connsiteY71" fmla="*/ 599643 h 743457"/>
              <a:gd name="connsiteX72" fmla="*/ 5987259 w 9683888"/>
              <a:gd name="connsiteY72" fmla="*/ 601523 h 743457"/>
              <a:gd name="connsiteX73" fmla="*/ 5994905 w 9683888"/>
              <a:gd name="connsiteY73" fmla="*/ 598873 h 743457"/>
              <a:gd name="connsiteX74" fmla="*/ 6054803 w 9683888"/>
              <a:gd name="connsiteY74" fmla="*/ 541202 h 743457"/>
              <a:gd name="connsiteX75" fmla="*/ 6188672 w 9683888"/>
              <a:gd name="connsiteY75" fmla="*/ 496389 h 743457"/>
              <a:gd name="connsiteX76" fmla="*/ 6323280 w 9683888"/>
              <a:gd name="connsiteY76" fmla="*/ 458013 h 743457"/>
              <a:gd name="connsiteX77" fmla="*/ 6457257 w 9683888"/>
              <a:gd name="connsiteY77" fmla="*/ 414621 h 743457"/>
              <a:gd name="connsiteX78" fmla="*/ 6530019 w 9683888"/>
              <a:gd name="connsiteY78" fmla="*/ 423168 h 743457"/>
              <a:gd name="connsiteX79" fmla="*/ 6626800 w 9683888"/>
              <a:gd name="connsiteY79" fmla="*/ 375078 h 743457"/>
              <a:gd name="connsiteX80" fmla="*/ 6689231 w 9683888"/>
              <a:gd name="connsiteY80" fmla="*/ 353501 h 743457"/>
              <a:gd name="connsiteX81" fmla="*/ 6726440 w 9683888"/>
              <a:gd name="connsiteY81" fmla="*/ 340276 h 743457"/>
              <a:gd name="connsiteX82" fmla="*/ 6835228 w 9683888"/>
              <a:gd name="connsiteY82" fmla="*/ 329393 h 743457"/>
              <a:gd name="connsiteX83" fmla="*/ 7039363 w 9683888"/>
              <a:gd name="connsiteY83" fmla="*/ 370823 h 743457"/>
              <a:gd name="connsiteX84" fmla="*/ 7095156 w 9683888"/>
              <a:gd name="connsiteY84" fmla="*/ 366075 h 743457"/>
              <a:gd name="connsiteX85" fmla="*/ 7187061 w 9683888"/>
              <a:gd name="connsiteY85" fmla="*/ 383876 h 743457"/>
              <a:gd name="connsiteX86" fmla="*/ 7295039 w 9683888"/>
              <a:gd name="connsiteY86" fmla="*/ 355046 h 743457"/>
              <a:gd name="connsiteX87" fmla="*/ 7373651 w 9683888"/>
              <a:gd name="connsiteY87" fmla="*/ 322299 h 743457"/>
              <a:gd name="connsiteX88" fmla="*/ 7418964 w 9683888"/>
              <a:gd name="connsiteY88" fmla="*/ 308685 h 743457"/>
              <a:gd name="connsiteX89" fmla="*/ 7450568 w 9683888"/>
              <a:gd name="connsiteY89" fmla="*/ 293511 h 743457"/>
              <a:gd name="connsiteX90" fmla="*/ 7538380 w 9683888"/>
              <a:gd name="connsiteY90" fmla="*/ 283235 h 743457"/>
              <a:gd name="connsiteX91" fmla="*/ 7786348 w 9683888"/>
              <a:gd name="connsiteY91" fmla="*/ 225377 h 743457"/>
              <a:gd name="connsiteX92" fmla="*/ 7849534 w 9683888"/>
              <a:gd name="connsiteY92" fmla="*/ 245434 h 743457"/>
              <a:gd name="connsiteX93" fmla="*/ 7981165 w 9683888"/>
              <a:gd name="connsiteY93" fmla="*/ 222252 h 743457"/>
              <a:gd name="connsiteX94" fmla="*/ 8171882 w 9683888"/>
              <a:gd name="connsiteY94" fmla="*/ 222497 h 743457"/>
              <a:gd name="connsiteX95" fmla="*/ 8242270 w 9683888"/>
              <a:gd name="connsiteY95" fmla="*/ 180535 h 743457"/>
              <a:gd name="connsiteX96" fmla="*/ 8490152 w 9683888"/>
              <a:gd name="connsiteY96" fmla="*/ 209193 h 743457"/>
              <a:gd name="connsiteX97" fmla="*/ 8622272 w 9683888"/>
              <a:gd name="connsiteY97" fmla="*/ 188859 h 743457"/>
              <a:gd name="connsiteX98" fmla="*/ 8738606 w 9683888"/>
              <a:gd name="connsiteY98" fmla="*/ 208945 h 743457"/>
              <a:gd name="connsiteX99" fmla="*/ 8831307 w 9683888"/>
              <a:gd name="connsiteY99" fmla="*/ 207738 h 743457"/>
              <a:gd name="connsiteX100" fmla="*/ 8891432 w 9683888"/>
              <a:gd name="connsiteY100" fmla="*/ 184510 h 743457"/>
              <a:gd name="connsiteX101" fmla="*/ 8946980 w 9683888"/>
              <a:gd name="connsiteY101" fmla="*/ 145578 h 743457"/>
              <a:gd name="connsiteX102" fmla="*/ 9107760 w 9683888"/>
              <a:gd name="connsiteY102" fmla="*/ 128052 h 743457"/>
              <a:gd name="connsiteX103" fmla="*/ 9195623 w 9683888"/>
              <a:gd name="connsiteY103" fmla="*/ 100212 h 743457"/>
              <a:gd name="connsiteX104" fmla="*/ 9256898 w 9683888"/>
              <a:gd name="connsiteY104" fmla="*/ 73900 h 743457"/>
              <a:gd name="connsiteX105" fmla="*/ 9351740 w 9683888"/>
              <a:gd name="connsiteY105" fmla="*/ 80439 h 743457"/>
              <a:gd name="connsiteX106" fmla="*/ 9539796 w 9683888"/>
              <a:gd name="connsiteY106" fmla="*/ 87069 h 743457"/>
              <a:gd name="connsiteX107" fmla="*/ 9619109 w 9683888"/>
              <a:gd name="connsiteY107" fmla="*/ 39994 h 7434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</a:cxnLst>
            <a:rect l="l" t="t" r="r" b="b"/>
            <a:pathLst>
              <a:path w="9683888" h="743457">
                <a:moveTo>
                  <a:pt x="9683888" y="0"/>
                </a:moveTo>
                <a:lnTo>
                  <a:pt x="0" y="0"/>
                </a:lnTo>
                <a:lnTo>
                  <a:pt x="0" y="365878"/>
                </a:lnTo>
                <a:lnTo>
                  <a:pt x="11844" y="367909"/>
                </a:lnTo>
                <a:cubicBezTo>
                  <a:pt x="50423" y="374387"/>
                  <a:pt x="87879" y="380746"/>
                  <a:pt x="106208" y="385974"/>
                </a:cubicBezTo>
                <a:cubicBezTo>
                  <a:pt x="119919" y="389979"/>
                  <a:pt x="149687" y="402128"/>
                  <a:pt x="183667" y="399162"/>
                </a:cubicBezTo>
                <a:cubicBezTo>
                  <a:pt x="228274" y="394575"/>
                  <a:pt x="256969" y="398315"/>
                  <a:pt x="292430" y="390408"/>
                </a:cubicBezTo>
                <a:cubicBezTo>
                  <a:pt x="325377" y="395694"/>
                  <a:pt x="374510" y="420053"/>
                  <a:pt x="386942" y="395582"/>
                </a:cubicBezTo>
                <a:cubicBezTo>
                  <a:pt x="400429" y="416427"/>
                  <a:pt x="451168" y="399411"/>
                  <a:pt x="485751" y="408404"/>
                </a:cubicBezTo>
                <a:cubicBezTo>
                  <a:pt x="520399" y="423586"/>
                  <a:pt x="570416" y="404235"/>
                  <a:pt x="604107" y="418647"/>
                </a:cubicBezTo>
                <a:cubicBezTo>
                  <a:pt x="633631" y="425521"/>
                  <a:pt x="672063" y="446364"/>
                  <a:pt x="694081" y="449524"/>
                </a:cubicBezTo>
                <a:cubicBezTo>
                  <a:pt x="700528" y="463278"/>
                  <a:pt x="713487" y="450700"/>
                  <a:pt x="762452" y="456090"/>
                </a:cubicBezTo>
                <a:cubicBezTo>
                  <a:pt x="811417" y="461479"/>
                  <a:pt x="935420" y="470466"/>
                  <a:pt x="987872" y="481862"/>
                </a:cubicBezTo>
                <a:cubicBezTo>
                  <a:pt x="1018493" y="475799"/>
                  <a:pt x="1019470" y="516810"/>
                  <a:pt x="1077163" y="524467"/>
                </a:cubicBezTo>
                <a:cubicBezTo>
                  <a:pt x="1124222" y="535807"/>
                  <a:pt x="1202940" y="574855"/>
                  <a:pt x="1258716" y="587975"/>
                </a:cubicBezTo>
                <a:cubicBezTo>
                  <a:pt x="1274181" y="586466"/>
                  <a:pt x="1286859" y="589632"/>
                  <a:pt x="1298056" y="595413"/>
                </a:cubicBezTo>
                <a:lnTo>
                  <a:pt x="1327017" y="617412"/>
                </a:lnTo>
                <a:lnTo>
                  <a:pt x="1347909" y="620209"/>
                </a:lnTo>
                <a:cubicBezTo>
                  <a:pt x="1377004" y="628445"/>
                  <a:pt x="1394712" y="616344"/>
                  <a:pt x="1421792" y="626139"/>
                </a:cubicBezTo>
                <a:cubicBezTo>
                  <a:pt x="1466260" y="647543"/>
                  <a:pt x="1506099" y="610975"/>
                  <a:pt x="1519789" y="645011"/>
                </a:cubicBezTo>
                <a:cubicBezTo>
                  <a:pt x="1556219" y="665699"/>
                  <a:pt x="1578776" y="668950"/>
                  <a:pt x="1620886" y="687715"/>
                </a:cubicBezTo>
                <a:cubicBezTo>
                  <a:pt x="1658228" y="693647"/>
                  <a:pt x="1636224" y="694371"/>
                  <a:pt x="1676745" y="690130"/>
                </a:cubicBezTo>
                <a:cubicBezTo>
                  <a:pt x="1713709" y="697532"/>
                  <a:pt x="1774627" y="701403"/>
                  <a:pt x="1832228" y="690860"/>
                </a:cubicBezTo>
                <a:cubicBezTo>
                  <a:pt x="1866586" y="689181"/>
                  <a:pt x="1949046" y="755765"/>
                  <a:pt x="1980464" y="704858"/>
                </a:cubicBezTo>
                <a:cubicBezTo>
                  <a:pt x="2001472" y="716610"/>
                  <a:pt x="2020758" y="710467"/>
                  <a:pt x="2051150" y="711187"/>
                </a:cubicBezTo>
                <a:cubicBezTo>
                  <a:pt x="2081543" y="711907"/>
                  <a:pt x="2117567" y="736153"/>
                  <a:pt x="2162824" y="709178"/>
                </a:cubicBezTo>
                <a:cubicBezTo>
                  <a:pt x="2219712" y="701824"/>
                  <a:pt x="2181421" y="742368"/>
                  <a:pt x="2259859" y="718188"/>
                </a:cubicBezTo>
                <a:cubicBezTo>
                  <a:pt x="2296623" y="733933"/>
                  <a:pt x="2337412" y="741012"/>
                  <a:pt x="2378290" y="738748"/>
                </a:cubicBezTo>
                <a:cubicBezTo>
                  <a:pt x="2380041" y="725410"/>
                  <a:pt x="2399659" y="741017"/>
                  <a:pt x="2407828" y="743457"/>
                </a:cubicBezTo>
                <a:cubicBezTo>
                  <a:pt x="2406113" y="735180"/>
                  <a:pt x="2421642" y="728742"/>
                  <a:pt x="2428936" y="734697"/>
                </a:cubicBezTo>
                <a:cubicBezTo>
                  <a:pt x="2468648" y="720822"/>
                  <a:pt x="2584275" y="677579"/>
                  <a:pt x="2646106" y="660204"/>
                </a:cubicBezTo>
                <a:cubicBezTo>
                  <a:pt x="2706894" y="652346"/>
                  <a:pt x="2738390" y="612318"/>
                  <a:pt x="2799920" y="630451"/>
                </a:cubicBezTo>
                <a:cubicBezTo>
                  <a:pt x="2856798" y="622940"/>
                  <a:pt x="2902940" y="602232"/>
                  <a:pt x="2953556" y="607173"/>
                </a:cubicBezTo>
                <a:cubicBezTo>
                  <a:pt x="2970626" y="593247"/>
                  <a:pt x="2988095" y="586399"/>
                  <a:pt x="3009839" y="601743"/>
                </a:cubicBezTo>
                <a:cubicBezTo>
                  <a:pt x="3046166" y="594868"/>
                  <a:pt x="3085682" y="586046"/>
                  <a:pt x="3115016" y="584982"/>
                </a:cubicBezTo>
                <a:cubicBezTo>
                  <a:pt x="3144992" y="587935"/>
                  <a:pt x="3158740" y="599045"/>
                  <a:pt x="3185844" y="595356"/>
                </a:cubicBezTo>
                <a:cubicBezTo>
                  <a:pt x="3209939" y="576197"/>
                  <a:pt x="3221731" y="614583"/>
                  <a:pt x="3246013" y="592418"/>
                </a:cubicBezTo>
                <a:cubicBezTo>
                  <a:pt x="3228976" y="565486"/>
                  <a:pt x="3320172" y="599686"/>
                  <a:pt x="3313565" y="574138"/>
                </a:cubicBezTo>
                <a:cubicBezTo>
                  <a:pt x="3341586" y="564515"/>
                  <a:pt x="3371901" y="555346"/>
                  <a:pt x="3414143" y="553730"/>
                </a:cubicBezTo>
                <a:cubicBezTo>
                  <a:pt x="3463229" y="557630"/>
                  <a:pt x="3476532" y="539673"/>
                  <a:pt x="3552895" y="548563"/>
                </a:cubicBezTo>
                <a:cubicBezTo>
                  <a:pt x="3620356" y="561042"/>
                  <a:pt x="3688830" y="574962"/>
                  <a:pt x="3753012" y="599520"/>
                </a:cubicBezTo>
                <a:cubicBezTo>
                  <a:pt x="3769580" y="615048"/>
                  <a:pt x="3777112" y="602961"/>
                  <a:pt x="3804392" y="604131"/>
                </a:cubicBezTo>
                <a:cubicBezTo>
                  <a:pt x="3831672" y="605301"/>
                  <a:pt x="3878076" y="605222"/>
                  <a:pt x="3916696" y="606540"/>
                </a:cubicBezTo>
                <a:cubicBezTo>
                  <a:pt x="3970533" y="603881"/>
                  <a:pt x="3981244" y="618066"/>
                  <a:pt x="4063849" y="604058"/>
                </a:cubicBezTo>
                <a:cubicBezTo>
                  <a:pt x="4074473" y="605185"/>
                  <a:pt x="4134611" y="589365"/>
                  <a:pt x="4172179" y="592355"/>
                </a:cubicBezTo>
                <a:cubicBezTo>
                  <a:pt x="4180554" y="576172"/>
                  <a:pt x="4255433" y="602075"/>
                  <a:pt x="4276294" y="587119"/>
                </a:cubicBezTo>
                <a:cubicBezTo>
                  <a:pt x="4326119" y="586973"/>
                  <a:pt x="4361692" y="573867"/>
                  <a:pt x="4411090" y="575600"/>
                </a:cubicBezTo>
                <a:cubicBezTo>
                  <a:pt x="4465125" y="575500"/>
                  <a:pt x="4518088" y="570805"/>
                  <a:pt x="4540465" y="567464"/>
                </a:cubicBezTo>
                <a:lnTo>
                  <a:pt x="4545352" y="555554"/>
                </a:lnTo>
                <a:lnTo>
                  <a:pt x="4564014" y="553660"/>
                </a:lnTo>
                <a:lnTo>
                  <a:pt x="4568602" y="550913"/>
                </a:lnTo>
                <a:cubicBezTo>
                  <a:pt x="4577353" y="545618"/>
                  <a:pt x="4586105" y="540734"/>
                  <a:pt x="4595289" y="537407"/>
                </a:cubicBezTo>
                <a:cubicBezTo>
                  <a:pt x="4623104" y="537511"/>
                  <a:pt x="4660764" y="533229"/>
                  <a:pt x="4739026" y="532483"/>
                </a:cubicBezTo>
                <a:cubicBezTo>
                  <a:pt x="4806238" y="527255"/>
                  <a:pt x="4944577" y="524439"/>
                  <a:pt x="5061335" y="545635"/>
                </a:cubicBezTo>
                <a:cubicBezTo>
                  <a:pt x="5167156" y="553533"/>
                  <a:pt x="5251789" y="586167"/>
                  <a:pt x="5338634" y="595754"/>
                </a:cubicBezTo>
                <a:cubicBezTo>
                  <a:pt x="5415763" y="589622"/>
                  <a:pt x="5434719" y="609365"/>
                  <a:pt x="5529430" y="606335"/>
                </a:cubicBezTo>
                <a:cubicBezTo>
                  <a:pt x="5534498" y="613561"/>
                  <a:pt x="5597157" y="603269"/>
                  <a:pt x="5604039" y="607676"/>
                </a:cubicBezTo>
                <a:lnTo>
                  <a:pt x="5625281" y="617253"/>
                </a:lnTo>
                <a:lnTo>
                  <a:pt x="5628138" y="615483"/>
                </a:lnTo>
                <a:cubicBezTo>
                  <a:pt x="5640641" y="612245"/>
                  <a:pt x="5648217" y="613966"/>
                  <a:pt x="5653593" y="617873"/>
                </a:cubicBezTo>
                <a:lnTo>
                  <a:pt x="5658658" y="624279"/>
                </a:lnTo>
                <a:lnTo>
                  <a:pt x="5675963" y="627762"/>
                </a:lnTo>
                <a:lnTo>
                  <a:pt x="5709625" y="639593"/>
                </a:lnTo>
                <a:lnTo>
                  <a:pt x="5716324" y="637148"/>
                </a:lnTo>
                <a:lnTo>
                  <a:pt x="5767720" y="647737"/>
                </a:lnTo>
                <a:lnTo>
                  <a:pt x="5768619" y="645671"/>
                </a:lnTo>
                <a:cubicBezTo>
                  <a:pt x="5776130" y="642927"/>
                  <a:pt x="5830922" y="636226"/>
                  <a:pt x="5858696" y="628099"/>
                </a:cubicBezTo>
                <a:lnTo>
                  <a:pt x="5935260" y="596904"/>
                </a:lnTo>
                <a:lnTo>
                  <a:pt x="5946176" y="597874"/>
                </a:lnTo>
                <a:lnTo>
                  <a:pt x="5946447" y="597396"/>
                </a:lnTo>
                <a:cubicBezTo>
                  <a:pt x="5948934" y="596546"/>
                  <a:pt x="5952567" y="596468"/>
                  <a:pt x="5958069" y="597432"/>
                </a:cubicBezTo>
                <a:lnTo>
                  <a:pt x="5966081" y="599643"/>
                </a:lnTo>
                <a:lnTo>
                  <a:pt x="5987259" y="601523"/>
                </a:lnTo>
                <a:lnTo>
                  <a:pt x="5994905" y="598873"/>
                </a:lnTo>
                <a:cubicBezTo>
                  <a:pt x="6020610" y="579716"/>
                  <a:pt x="6016968" y="560235"/>
                  <a:pt x="6054803" y="541202"/>
                </a:cubicBezTo>
                <a:cubicBezTo>
                  <a:pt x="6108247" y="527358"/>
                  <a:pt x="6130976" y="484538"/>
                  <a:pt x="6188672" y="496389"/>
                </a:cubicBezTo>
                <a:cubicBezTo>
                  <a:pt x="6238659" y="483279"/>
                  <a:pt x="6277194" y="458153"/>
                  <a:pt x="6323280" y="458013"/>
                </a:cubicBezTo>
                <a:cubicBezTo>
                  <a:pt x="6368044" y="444385"/>
                  <a:pt x="6422801" y="420428"/>
                  <a:pt x="6457257" y="414621"/>
                </a:cubicBezTo>
                <a:cubicBezTo>
                  <a:pt x="6483424" y="410645"/>
                  <a:pt x="6508964" y="423228"/>
                  <a:pt x="6530019" y="423168"/>
                </a:cubicBezTo>
                <a:cubicBezTo>
                  <a:pt x="6558276" y="416578"/>
                  <a:pt x="6600264" y="386690"/>
                  <a:pt x="6626800" y="375078"/>
                </a:cubicBezTo>
                <a:cubicBezTo>
                  <a:pt x="6664418" y="400828"/>
                  <a:pt x="6655535" y="354302"/>
                  <a:pt x="6689231" y="353501"/>
                </a:cubicBezTo>
                <a:cubicBezTo>
                  <a:pt x="6708837" y="361122"/>
                  <a:pt x="6719642" y="359485"/>
                  <a:pt x="6726440" y="340276"/>
                </a:cubicBezTo>
                <a:cubicBezTo>
                  <a:pt x="6818329" y="378763"/>
                  <a:pt x="6765502" y="328183"/>
                  <a:pt x="6835228" y="329393"/>
                </a:cubicBezTo>
                <a:cubicBezTo>
                  <a:pt x="6897464" y="335048"/>
                  <a:pt x="6962224" y="329085"/>
                  <a:pt x="7039363" y="370823"/>
                </a:cubicBezTo>
                <a:cubicBezTo>
                  <a:pt x="7056368" y="384567"/>
                  <a:pt x="7070539" y="363899"/>
                  <a:pt x="7095156" y="366075"/>
                </a:cubicBezTo>
                <a:cubicBezTo>
                  <a:pt x="7119772" y="368250"/>
                  <a:pt x="7153748" y="385714"/>
                  <a:pt x="7187061" y="383876"/>
                </a:cubicBezTo>
                <a:cubicBezTo>
                  <a:pt x="7242115" y="377604"/>
                  <a:pt x="7270954" y="334249"/>
                  <a:pt x="7295039" y="355046"/>
                </a:cubicBezTo>
                <a:cubicBezTo>
                  <a:pt x="7320104" y="344159"/>
                  <a:pt x="7343179" y="301443"/>
                  <a:pt x="7373651" y="322299"/>
                </a:cubicBezTo>
                <a:cubicBezTo>
                  <a:pt x="7367160" y="298575"/>
                  <a:pt x="7410095" y="329040"/>
                  <a:pt x="7418964" y="308685"/>
                </a:cubicBezTo>
                <a:cubicBezTo>
                  <a:pt x="7424243" y="291807"/>
                  <a:pt x="7438503" y="297117"/>
                  <a:pt x="7450568" y="293511"/>
                </a:cubicBezTo>
                <a:cubicBezTo>
                  <a:pt x="7461276" y="277652"/>
                  <a:pt x="7519437" y="275664"/>
                  <a:pt x="7538380" y="283235"/>
                </a:cubicBezTo>
                <a:cubicBezTo>
                  <a:pt x="7594343" y="271879"/>
                  <a:pt x="7734488" y="231676"/>
                  <a:pt x="7786348" y="225377"/>
                </a:cubicBezTo>
                <a:cubicBezTo>
                  <a:pt x="7797693" y="277094"/>
                  <a:pt x="7847327" y="236176"/>
                  <a:pt x="7849534" y="245434"/>
                </a:cubicBezTo>
                <a:cubicBezTo>
                  <a:pt x="7894253" y="231282"/>
                  <a:pt x="7937937" y="238796"/>
                  <a:pt x="7981165" y="222252"/>
                </a:cubicBezTo>
                <a:cubicBezTo>
                  <a:pt x="8066564" y="234459"/>
                  <a:pt x="8127007" y="235277"/>
                  <a:pt x="8171882" y="222497"/>
                </a:cubicBezTo>
                <a:cubicBezTo>
                  <a:pt x="8183092" y="205785"/>
                  <a:pt x="8217423" y="177145"/>
                  <a:pt x="8242270" y="180535"/>
                </a:cubicBezTo>
                <a:cubicBezTo>
                  <a:pt x="8294138" y="178846"/>
                  <a:pt x="8410926" y="208334"/>
                  <a:pt x="8490152" y="209193"/>
                </a:cubicBezTo>
                <a:cubicBezTo>
                  <a:pt x="8558493" y="195433"/>
                  <a:pt x="8564727" y="233466"/>
                  <a:pt x="8622272" y="188859"/>
                </a:cubicBezTo>
                <a:cubicBezTo>
                  <a:pt x="8659556" y="191317"/>
                  <a:pt x="8666988" y="178214"/>
                  <a:pt x="8738606" y="208945"/>
                </a:cubicBezTo>
                <a:cubicBezTo>
                  <a:pt x="8769507" y="208543"/>
                  <a:pt x="8800406" y="224019"/>
                  <a:pt x="8831307" y="207738"/>
                </a:cubicBezTo>
                <a:cubicBezTo>
                  <a:pt x="8836477" y="191612"/>
                  <a:pt x="8870109" y="182455"/>
                  <a:pt x="8891432" y="184510"/>
                </a:cubicBezTo>
                <a:cubicBezTo>
                  <a:pt x="8876795" y="135260"/>
                  <a:pt x="8938553" y="173381"/>
                  <a:pt x="8946980" y="145578"/>
                </a:cubicBezTo>
                <a:cubicBezTo>
                  <a:pt x="9010957" y="156064"/>
                  <a:pt x="9046552" y="157746"/>
                  <a:pt x="9107760" y="128052"/>
                </a:cubicBezTo>
                <a:cubicBezTo>
                  <a:pt x="9135191" y="151813"/>
                  <a:pt x="9184204" y="114911"/>
                  <a:pt x="9195623" y="100212"/>
                </a:cubicBezTo>
                <a:cubicBezTo>
                  <a:pt x="9222736" y="85917"/>
                  <a:pt x="9230892" y="98248"/>
                  <a:pt x="9256898" y="73900"/>
                </a:cubicBezTo>
                <a:cubicBezTo>
                  <a:pt x="9276443" y="63724"/>
                  <a:pt x="9334001" y="80454"/>
                  <a:pt x="9351740" y="80439"/>
                </a:cubicBezTo>
                <a:cubicBezTo>
                  <a:pt x="9398889" y="82633"/>
                  <a:pt x="9473718" y="102566"/>
                  <a:pt x="9539796" y="87069"/>
                </a:cubicBezTo>
                <a:cubicBezTo>
                  <a:pt x="9565852" y="70987"/>
                  <a:pt x="9591569" y="56211"/>
                  <a:pt x="9619109" y="39994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40FFE10-D19E-4FDD-9CB3-FB4E8D039F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37035" y="2194102"/>
            <a:ext cx="6260052" cy="32308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s-CO" sz="2000">
                <a:effectLst/>
                <a:latin typeface="Century Gothic" panose="020B0502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Es compromiso de 12TREE generar conciencia en los actores viales (conductores de vehículos, bicicletas, motocicletas y los peatones), del cumplimiento de las normas de tránsito; con el fin de disminuir la probabilidad de ocurrencia de accidentes en vía pública que puedan afectar la integridad física y mental y así como colaborar con un ambiente social que permita mejorar la movilidad en la ciudad y la protección del espacio público</a:t>
            </a:r>
            <a:endParaRPr lang="es-ES" sz="2000"/>
          </a:p>
        </p:txBody>
      </p:sp>
      <p:sp>
        <p:nvSpPr>
          <p:cNvPr id="5152" name="Freeform: Shape 5151">
            <a:extLst>
              <a:ext uri="{FF2B5EF4-FFF2-40B4-BE49-F238E27FC236}">
                <a16:creationId xmlns:a16="http://schemas.microsoft.com/office/drawing/2014/main" id="{F3BD3BB9-3CB5-4253-A27D-6B7904723DE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779827"/>
            <a:ext cx="10680562" cy="1078174"/>
          </a:xfrm>
          <a:custGeom>
            <a:avLst/>
            <a:gdLst>
              <a:gd name="connsiteX0" fmla="*/ 3617689 w 10680562"/>
              <a:gd name="connsiteY0" fmla="*/ 0 h 1605023"/>
              <a:gd name="connsiteX1" fmla="*/ 3635901 w 10680562"/>
              <a:gd name="connsiteY1" fmla="*/ 7738 h 1605023"/>
              <a:gd name="connsiteX2" fmla="*/ 3690891 w 10680562"/>
              <a:gd name="connsiteY2" fmla="*/ 7049 h 1605023"/>
              <a:gd name="connsiteX3" fmla="*/ 3832247 w 10680562"/>
              <a:gd name="connsiteY3" fmla="*/ 13937 h 1605023"/>
              <a:gd name="connsiteX4" fmla="*/ 3999111 w 10680562"/>
              <a:gd name="connsiteY4" fmla="*/ 44624 h 1605023"/>
              <a:gd name="connsiteX5" fmla="*/ 4034676 w 10680562"/>
              <a:gd name="connsiteY5" fmla="*/ 48775 h 1605023"/>
              <a:gd name="connsiteX6" fmla="*/ 4065394 w 10680562"/>
              <a:gd name="connsiteY6" fmla="*/ 42879 h 1605023"/>
              <a:gd name="connsiteX7" fmla="*/ 4072648 w 10680562"/>
              <a:gd name="connsiteY7" fmla="*/ 33262 h 1605023"/>
              <a:gd name="connsiteX8" fmla="*/ 4092232 w 10680562"/>
              <a:gd name="connsiteY8" fmla="*/ 34026 h 1605023"/>
              <a:gd name="connsiteX9" fmla="*/ 4097470 w 10680562"/>
              <a:gd name="connsiteY9" fmla="*/ 32252 h 1605023"/>
              <a:gd name="connsiteX10" fmla="*/ 4127488 w 10680562"/>
              <a:gd name="connsiteY10" fmla="*/ 24056 h 1605023"/>
              <a:gd name="connsiteX11" fmla="*/ 4190803 w 10680562"/>
              <a:gd name="connsiteY11" fmla="*/ 55685 h 1605023"/>
              <a:gd name="connsiteX12" fmla="*/ 4269333 w 10680562"/>
              <a:gd name="connsiteY12" fmla="*/ 54186 h 1605023"/>
              <a:gd name="connsiteX13" fmla="*/ 4481486 w 10680562"/>
              <a:gd name="connsiteY13" fmla="*/ 116915 h 1605023"/>
              <a:gd name="connsiteX14" fmla="*/ 4651418 w 10680562"/>
              <a:gd name="connsiteY14" fmla="*/ 150071 h 1605023"/>
              <a:gd name="connsiteX15" fmla="*/ 4863575 w 10680562"/>
              <a:gd name="connsiteY15" fmla="*/ 175458 h 1605023"/>
              <a:gd name="connsiteX16" fmla="*/ 5013635 w 10680562"/>
              <a:gd name="connsiteY16" fmla="*/ 213928 h 1605023"/>
              <a:gd name="connsiteX17" fmla="*/ 5203044 w 10680562"/>
              <a:gd name="connsiteY17" fmla="*/ 228946 h 1605023"/>
              <a:gd name="connsiteX18" fmla="*/ 5207070 w 10680562"/>
              <a:gd name="connsiteY18" fmla="*/ 235105 h 1605023"/>
              <a:gd name="connsiteX19" fmla="*/ 5224253 w 10680562"/>
              <a:gd name="connsiteY19" fmla="*/ 240320 h 1605023"/>
              <a:gd name="connsiteX20" fmla="*/ 5256736 w 10680562"/>
              <a:gd name="connsiteY20" fmla="*/ 254811 h 1605023"/>
              <a:gd name="connsiteX21" fmla="*/ 5264095 w 10680562"/>
              <a:gd name="connsiteY21" fmla="*/ 253567 h 1605023"/>
              <a:gd name="connsiteX22" fmla="*/ 5315084 w 10680562"/>
              <a:gd name="connsiteY22" fmla="*/ 269264 h 1605023"/>
              <a:gd name="connsiteX23" fmla="*/ 5316393 w 10680562"/>
              <a:gd name="connsiteY23" fmla="*/ 267603 h 1605023"/>
              <a:gd name="connsiteX24" fmla="*/ 5333427 w 10680562"/>
              <a:gd name="connsiteY24" fmla="*/ 263823 h 1605023"/>
              <a:gd name="connsiteX25" fmla="*/ 5364589 w 10680562"/>
              <a:gd name="connsiteY25" fmla="*/ 260882 h 1605023"/>
              <a:gd name="connsiteX26" fmla="*/ 5443973 w 10680562"/>
              <a:gd name="connsiteY26" fmla="*/ 230866 h 1605023"/>
              <a:gd name="connsiteX27" fmla="*/ 5497201 w 10680562"/>
              <a:gd name="connsiteY27" fmla="*/ 247023 h 1605023"/>
              <a:gd name="connsiteX28" fmla="*/ 5508269 w 10680562"/>
              <a:gd name="connsiteY28" fmla="*/ 249256 h 1605023"/>
              <a:gd name="connsiteX29" fmla="*/ 5508636 w 10680562"/>
              <a:gd name="connsiteY29" fmla="*/ 248880 h 1605023"/>
              <a:gd name="connsiteX30" fmla="*/ 5520606 w 10680562"/>
              <a:gd name="connsiteY30" fmla="*/ 250400 h 1605023"/>
              <a:gd name="connsiteX31" fmla="*/ 5528451 w 10680562"/>
              <a:gd name="connsiteY31" fmla="*/ 253330 h 1605023"/>
              <a:gd name="connsiteX32" fmla="*/ 5549923 w 10680562"/>
              <a:gd name="connsiteY32" fmla="*/ 257662 h 1605023"/>
              <a:gd name="connsiteX33" fmla="*/ 5558295 w 10680562"/>
              <a:gd name="connsiteY33" fmla="*/ 256364 h 1605023"/>
              <a:gd name="connsiteX34" fmla="*/ 5664799 w 10680562"/>
              <a:gd name="connsiteY34" fmla="*/ 278924 h 1605023"/>
              <a:gd name="connsiteX35" fmla="*/ 5796160 w 10680562"/>
              <a:gd name="connsiteY35" fmla="*/ 307979 h 1605023"/>
              <a:gd name="connsiteX36" fmla="*/ 5897647 w 10680562"/>
              <a:gd name="connsiteY36" fmla="*/ 339431 h 1605023"/>
              <a:gd name="connsiteX37" fmla="*/ 5978838 w 10680562"/>
              <a:gd name="connsiteY37" fmla="*/ 367970 h 1605023"/>
              <a:gd name="connsiteX38" fmla="*/ 6050367 w 10680562"/>
              <a:gd name="connsiteY38" fmla="*/ 386341 h 1605023"/>
              <a:gd name="connsiteX39" fmla="*/ 6140609 w 10680562"/>
              <a:gd name="connsiteY39" fmla="*/ 385135 h 1605023"/>
              <a:gd name="connsiteX40" fmla="*/ 6302950 w 10680562"/>
              <a:gd name="connsiteY40" fmla="*/ 448183 h 1605023"/>
              <a:gd name="connsiteX41" fmla="*/ 6308533 w 10680562"/>
              <a:gd name="connsiteY41" fmla="*/ 448551 h 1605023"/>
              <a:gd name="connsiteX42" fmla="*/ 6340278 w 10680562"/>
              <a:gd name="connsiteY42" fmla="*/ 468555 h 1605023"/>
              <a:gd name="connsiteX43" fmla="*/ 6341685 w 10680562"/>
              <a:gd name="connsiteY43" fmla="*/ 467587 h 1605023"/>
              <a:gd name="connsiteX44" fmla="*/ 6354862 w 10680562"/>
              <a:gd name="connsiteY44" fmla="*/ 467794 h 1605023"/>
              <a:gd name="connsiteX45" fmla="*/ 6377840 w 10680562"/>
              <a:gd name="connsiteY45" fmla="*/ 471024 h 1605023"/>
              <a:gd name="connsiteX46" fmla="*/ 6442804 w 10680562"/>
              <a:gd name="connsiteY46" fmla="*/ 463091 h 1605023"/>
              <a:gd name="connsiteX47" fmla="*/ 6476009 w 10680562"/>
              <a:gd name="connsiteY47" fmla="*/ 483807 h 1605023"/>
              <a:gd name="connsiteX48" fmla="*/ 6483237 w 10680562"/>
              <a:gd name="connsiteY48" fmla="*/ 487308 h 1605023"/>
              <a:gd name="connsiteX49" fmla="*/ 6483605 w 10680562"/>
              <a:gd name="connsiteY49" fmla="*/ 487102 h 1605023"/>
              <a:gd name="connsiteX50" fmla="*/ 6491673 w 10680562"/>
              <a:gd name="connsiteY50" fmla="*/ 490243 h 1605023"/>
              <a:gd name="connsiteX51" fmla="*/ 6496411 w 10680562"/>
              <a:gd name="connsiteY51" fmla="*/ 493689 h 1605023"/>
              <a:gd name="connsiteX52" fmla="*/ 6510429 w 10680562"/>
              <a:gd name="connsiteY52" fmla="*/ 500479 h 1605023"/>
              <a:gd name="connsiteX53" fmla="*/ 6516750 w 10680562"/>
              <a:gd name="connsiteY53" fmla="*/ 500983 h 1605023"/>
              <a:gd name="connsiteX54" fmla="*/ 6580199 w 10680562"/>
              <a:gd name="connsiteY54" fmla="*/ 483318 h 1605023"/>
              <a:gd name="connsiteX55" fmla="*/ 6690237 w 10680562"/>
              <a:gd name="connsiteY55" fmla="*/ 493051 h 1605023"/>
              <a:gd name="connsiteX56" fmla="*/ 6798356 w 10680562"/>
              <a:gd name="connsiteY56" fmla="*/ 506748 h 1605023"/>
              <a:gd name="connsiteX57" fmla="*/ 6837102 w 10680562"/>
              <a:gd name="connsiteY57" fmla="*/ 513677 h 1605023"/>
              <a:gd name="connsiteX58" fmla="*/ 6907934 w 10680562"/>
              <a:gd name="connsiteY58" fmla="*/ 517339 h 1605023"/>
              <a:gd name="connsiteX59" fmla="*/ 6941474 w 10680562"/>
              <a:gd name="connsiteY59" fmla="*/ 513632 h 1605023"/>
              <a:gd name="connsiteX60" fmla="*/ 6942754 w 10680562"/>
              <a:gd name="connsiteY60" fmla="*/ 514394 h 1605023"/>
              <a:gd name="connsiteX61" fmla="*/ 6946363 w 10680562"/>
              <a:gd name="connsiteY61" fmla="*/ 511066 h 1605023"/>
              <a:gd name="connsiteX62" fmla="*/ 6952592 w 10680562"/>
              <a:gd name="connsiteY62" fmla="*/ 510252 h 1605023"/>
              <a:gd name="connsiteX63" fmla="*/ 6968398 w 10680562"/>
              <a:gd name="connsiteY63" fmla="*/ 513946 h 1605023"/>
              <a:gd name="connsiteX64" fmla="*/ 6974142 w 10680562"/>
              <a:gd name="connsiteY64" fmla="*/ 516310 h 1605023"/>
              <a:gd name="connsiteX65" fmla="*/ 6982971 w 10680562"/>
              <a:gd name="connsiteY65" fmla="*/ 517694 h 1605023"/>
              <a:gd name="connsiteX66" fmla="*/ 6983252 w 10680562"/>
              <a:gd name="connsiteY66" fmla="*/ 517416 h 1605023"/>
              <a:gd name="connsiteX67" fmla="*/ 6991400 w 10680562"/>
              <a:gd name="connsiteY67" fmla="*/ 519321 h 1605023"/>
              <a:gd name="connsiteX68" fmla="*/ 7030460 w 10680562"/>
              <a:gd name="connsiteY68" fmla="*/ 532556 h 1605023"/>
              <a:gd name="connsiteX69" fmla="*/ 7089916 w 10680562"/>
              <a:gd name="connsiteY69" fmla="*/ 511503 h 1605023"/>
              <a:gd name="connsiteX70" fmla="*/ 7113059 w 10680562"/>
              <a:gd name="connsiteY70" fmla="*/ 509904 h 1605023"/>
              <a:gd name="connsiteX71" fmla="*/ 7125755 w 10680562"/>
              <a:gd name="connsiteY71" fmla="*/ 507393 h 1605023"/>
              <a:gd name="connsiteX72" fmla="*/ 7126765 w 10680562"/>
              <a:gd name="connsiteY72" fmla="*/ 506166 h 1605023"/>
              <a:gd name="connsiteX73" fmla="*/ 7164175 w 10680562"/>
              <a:gd name="connsiteY73" fmla="*/ 519011 h 1605023"/>
              <a:gd name="connsiteX74" fmla="*/ 7169654 w 10680562"/>
              <a:gd name="connsiteY74" fmla="*/ 518219 h 1605023"/>
              <a:gd name="connsiteX75" fmla="*/ 7193386 w 10680562"/>
              <a:gd name="connsiteY75" fmla="*/ 529788 h 1605023"/>
              <a:gd name="connsiteX76" fmla="*/ 7205997 w 10680562"/>
              <a:gd name="connsiteY76" fmla="*/ 534060 h 1605023"/>
              <a:gd name="connsiteX77" fmla="*/ 7208842 w 10680562"/>
              <a:gd name="connsiteY77" fmla="*/ 538783 h 1605023"/>
              <a:gd name="connsiteX78" fmla="*/ 7227817 w 10680562"/>
              <a:gd name="connsiteY78" fmla="*/ 543304 h 1605023"/>
              <a:gd name="connsiteX79" fmla="*/ 7230267 w 10680562"/>
              <a:gd name="connsiteY79" fmla="*/ 542497 h 1605023"/>
              <a:gd name="connsiteX80" fmla="*/ 7244913 w 10680562"/>
              <a:gd name="connsiteY80" fmla="*/ 551160 h 1605023"/>
              <a:gd name="connsiteX81" fmla="*/ 7255970 w 10680562"/>
              <a:gd name="connsiteY81" fmla="*/ 564383 h 1605023"/>
              <a:gd name="connsiteX82" fmla="*/ 7421156 w 10680562"/>
              <a:gd name="connsiteY82" fmla="*/ 584155 h 1605023"/>
              <a:gd name="connsiteX83" fmla="*/ 7553166 w 10680562"/>
              <a:gd name="connsiteY83" fmla="*/ 653085 h 1605023"/>
              <a:gd name="connsiteX84" fmla="*/ 7643092 w 10680562"/>
              <a:gd name="connsiteY84" fmla="*/ 662482 h 1605023"/>
              <a:gd name="connsiteX85" fmla="*/ 7896429 w 10680562"/>
              <a:gd name="connsiteY85" fmla="*/ 689054 h 1605023"/>
              <a:gd name="connsiteX86" fmla="*/ 7954620 w 10680562"/>
              <a:gd name="connsiteY86" fmla="*/ 689481 h 1605023"/>
              <a:gd name="connsiteX87" fmla="*/ 8000803 w 10680562"/>
              <a:gd name="connsiteY87" fmla="*/ 714583 h 1605023"/>
              <a:gd name="connsiteX88" fmla="*/ 8023216 w 10680562"/>
              <a:gd name="connsiteY88" fmla="*/ 709000 h 1605023"/>
              <a:gd name="connsiteX89" fmla="*/ 8027136 w 10680562"/>
              <a:gd name="connsiteY89" fmla="*/ 707765 h 1605023"/>
              <a:gd name="connsiteX90" fmla="*/ 8041622 w 10680562"/>
              <a:gd name="connsiteY90" fmla="*/ 708731 h 1605023"/>
              <a:gd name="connsiteX91" fmla="*/ 8047209 w 10680562"/>
              <a:gd name="connsiteY91" fmla="*/ 701624 h 1605023"/>
              <a:gd name="connsiteX92" fmla="*/ 8070088 w 10680562"/>
              <a:gd name="connsiteY92" fmla="*/ 697789 h 1605023"/>
              <a:gd name="connsiteX93" fmla="*/ 8096332 w 10680562"/>
              <a:gd name="connsiteY93" fmla="*/ 701624 h 1605023"/>
              <a:gd name="connsiteX94" fmla="*/ 8219225 w 10680562"/>
              <a:gd name="connsiteY94" fmla="*/ 728069 h 1605023"/>
              <a:gd name="connsiteX95" fmla="*/ 8293793 w 10680562"/>
              <a:gd name="connsiteY95" fmla="*/ 739200 h 1605023"/>
              <a:gd name="connsiteX96" fmla="*/ 8323753 w 10680562"/>
              <a:gd name="connsiteY96" fmla="*/ 736063 h 1605023"/>
              <a:gd name="connsiteX97" fmla="*/ 8364496 w 10680562"/>
              <a:gd name="connsiteY97" fmla="*/ 736635 h 1605023"/>
              <a:gd name="connsiteX98" fmla="*/ 8437662 w 10680562"/>
              <a:gd name="connsiteY98" fmla="*/ 731942 h 1605023"/>
              <a:gd name="connsiteX99" fmla="*/ 8533764 w 10680562"/>
              <a:gd name="connsiteY99" fmla="*/ 735554 h 1605023"/>
              <a:gd name="connsiteX100" fmla="*/ 8596769 w 10680562"/>
              <a:gd name="connsiteY100" fmla="*/ 769632 h 1605023"/>
              <a:gd name="connsiteX101" fmla="*/ 8604035 w 10680562"/>
              <a:gd name="connsiteY101" fmla="*/ 764982 h 1605023"/>
              <a:gd name="connsiteX102" fmla="*/ 8650929 w 10680562"/>
              <a:gd name="connsiteY102" fmla="*/ 773164 h 1605023"/>
              <a:gd name="connsiteX103" fmla="*/ 8806497 w 10680562"/>
              <a:gd name="connsiteY103" fmla="*/ 839707 h 1605023"/>
              <a:gd name="connsiteX104" fmla="*/ 8898377 w 10680562"/>
              <a:gd name="connsiteY104" fmla="*/ 854651 h 1605023"/>
              <a:gd name="connsiteX105" fmla="*/ 8932389 w 10680562"/>
              <a:gd name="connsiteY105" fmla="*/ 853846 h 1605023"/>
              <a:gd name="connsiteX106" fmla="*/ 8989288 w 10680562"/>
              <a:gd name="connsiteY106" fmla="*/ 852877 h 1605023"/>
              <a:gd name="connsiteX107" fmla="*/ 9035275 w 10680562"/>
              <a:gd name="connsiteY107" fmla="*/ 837110 h 1605023"/>
              <a:gd name="connsiteX108" fmla="*/ 9138626 w 10680562"/>
              <a:gd name="connsiteY108" fmla="*/ 862106 h 1605023"/>
              <a:gd name="connsiteX109" fmla="*/ 9216298 w 10680562"/>
              <a:gd name="connsiteY109" fmla="*/ 858754 h 1605023"/>
              <a:gd name="connsiteX110" fmla="*/ 9259941 w 10680562"/>
              <a:gd name="connsiteY110" fmla="*/ 861843 h 1605023"/>
              <a:gd name="connsiteX111" fmla="*/ 9380407 w 10680562"/>
              <a:gd name="connsiteY111" fmla="*/ 864825 h 1605023"/>
              <a:gd name="connsiteX112" fmla="*/ 9490772 w 10680562"/>
              <a:gd name="connsiteY112" fmla="*/ 901190 h 1605023"/>
              <a:gd name="connsiteX113" fmla="*/ 9584982 w 10680562"/>
              <a:gd name="connsiteY113" fmla="*/ 935980 h 1605023"/>
              <a:gd name="connsiteX114" fmla="*/ 9759797 w 10680562"/>
              <a:gd name="connsiteY114" fmla="*/ 1010923 h 1605023"/>
              <a:gd name="connsiteX115" fmla="*/ 9834455 w 10680562"/>
              <a:gd name="connsiteY115" fmla="*/ 1082908 h 1605023"/>
              <a:gd name="connsiteX116" fmla="*/ 9939504 w 10680562"/>
              <a:gd name="connsiteY116" fmla="*/ 1110614 h 1605023"/>
              <a:gd name="connsiteX117" fmla="*/ 10077001 w 10680562"/>
              <a:gd name="connsiteY117" fmla="*/ 1160906 h 1605023"/>
              <a:gd name="connsiteX118" fmla="*/ 10178431 w 10680562"/>
              <a:gd name="connsiteY118" fmla="*/ 1244920 h 1605023"/>
              <a:gd name="connsiteX119" fmla="*/ 10248658 w 10680562"/>
              <a:gd name="connsiteY119" fmla="*/ 1309335 h 1605023"/>
              <a:gd name="connsiteX120" fmla="*/ 10414709 w 10680562"/>
              <a:gd name="connsiteY120" fmla="*/ 1388645 h 1605023"/>
              <a:gd name="connsiteX121" fmla="*/ 10592469 w 10680562"/>
              <a:gd name="connsiteY121" fmla="*/ 1543828 h 1605023"/>
              <a:gd name="connsiteX122" fmla="*/ 10674941 w 10680562"/>
              <a:gd name="connsiteY122" fmla="*/ 1597388 h 1605023"/>
              <a:gd name="connsiteX123" fmla="*/ 10680562 w 10680562"/>
              <a:gd name="connsiteY123" fmla="*/ 1605023 h 1605023"/>
              <a:gd name="connsiteX124" fmla="*/ 0 w 10680562"/>
              <a:gd name="connsiteY124" fmla="*/ 1605023 h 1605023"/>
              <a:gd name="connsiteX125" fmla="*/ 0 w 10680562"/>
              <a:gd name="connsiteY125" fmla="*/ 415048 h 1605023"/>
              <a:gd name="connsiteX126" fmla="*/ 9656 w 10680562"/>
              <a:gd name="connsiteY126" fmla="*/ 416044 h 1605023"/>
              <a:gd name="connsiteX127" fmla="*/ 179196 w 10680562"/>
              <a:gd name="connsiteY127" fmla="*/ 423071 h 1605023"/>
              <a:gd name="connsiteX128" fmla="*/ 250912 w 10680562"/>
              <a:gd name="connsiteY128" fmla="*/ 408617 h 1605023"/>
              <a:gd name="connsiteX129" fmla="*/ 291375 w 10680562"/>
              <a:gd name="connsiteY129" fmla="*/ 403710 h 1605023"/>
              <a:gd name="connsiteX130" fmla="*/ 320542 w 10680562"/>
              <a:gd name="connsiteY130" fmla="*/ 396592 h 1605023"/>
              <a:gd name="connsiteX131" fmla="*/ 522426 w 10680562"/>
              <a:gd name="connsiteY131" fmla="*/ 407158 h 1605023"/>
              <a:gd name="connsiteX132" fmla="*/ 549068 w 10680562"/>
              <a:gd name="connsiteY132" fmla="*/ 407418 h 1605023"/>
              <a:gd name="connsiteX133" fmla="*/ 571100 w 10680562"/>
              <a:gd name="connsiteY133" fmla="*/ 400562 h 1605023"/>
              <a:gd name="connsiteX134" fmla="*/ 575457 w 10680562"/>
              <a:gd name="connsiteY134" fmla="*/ 392801 h 1605023"/>
              <a:gd name="connsiteX135" fmla="*/ 589968 w 10680562"/>
              <a:gd name="connsiteY135" fmla="*/ 391807 h 1605023"/>
              <a:gd name="connsiteX136" fmla="*/ 593649 w 10680562"/>
              <a:gd name="connsiteY136" fmla="*/ 390062 h 1605023"/>
              <a:gd name="connsiteX137" fmla="*/ 614928 w 10680562"/>
              <a:gd name="connsiteY137" fmla="*/ 381544 h 1605023"/>
              <a:gd name="connsiteX138" fmla="*/ 722580 w 10680562"/>
              <a:gd name="connsiteY138" fmla="*/ 392722 h 1605023"/>
              <a:gd name="connsiteX139" fmla="*/ 946884 w 10680562"/>
              <a:gd name="connsiteY139" fmla="*/ 411854 h 1605023"/>
              <a:gd name="connsiteX140" fmla="*/ 1210905 w 10680562"/>
              <a:gd name="connsiteY140" fmla="*/ 432414 h 1605023"/>
              <a:gd name="connsiteX141" fmla="*/ 1377854 w 10680562"/>
              <a:gd name="connsiteY141" fmla="*/ 429745 h 1605023"/>
              <a:gd name="connsiteX142" fmla="*/ 1391004 w 10680562"/>
              <a:gd name="connsiteY142" fmla="*/ 441307 h 1605023"/>
              <a:gd name="connsiteX143" fmla="*/ 1406953 w 10680562"/>
              <a:gd name="connsiteY143" fmla="*/ 447889 h 1605023"/>
              <a:gd name="connsiteX144" fmla="*/ 1409246 w 10680562"/>
              <a:gd name="connsiteY144" fmla="*/ 446765 h 1605023"/>
              <a:gd name="connsiteX145" fmla="*/ 1428800 w 10680562"/>
              <a:gd name="connsiteY145" fmla="*/ 448677 h 1605023"/>
              <a:gd name="connsiteX146" fmla="*/ 1432402 w 10680562"/>
              <a:gd name="connsiteY146" fmla="*/ 452956 h 1605023"/>
              <a:gd name="connsiteX147" fmla="*/ 1606578 w 10680562"/>
              <a:gd name="connsiteY147" fmla="*/ 430870 h 1605023"/>
              <a:gd name="connsiteX148" fmla="*/ 1647476 w 10680562"/>
              <a:gd name="connsiteY148" fmla="*/ 438687 h 1605023"/>
              <a:gd name="connsiteX149" fmla="*/ 1655866 w 10680562"/>
              <a:gd name="connsiteY149" fmla="*/ 439472 h 1605023"/>
              <a:gd name="connsiteX150" fmla="*/ 1656096 w 10680562"/>
              <a:gd name="connsiteY150" fmla="*/ 439162 h 1605023"/>
              <a:gd name="connsiteX151" fmla="*/ 1670708 w 10680562"/>
              <a:gd name="connsiteY151" fmla="*/ 412530 h 1605023"/>
              <a:gd name="connsiteX152" fmla="*/ 1737953 w 10680562"/>
              <a:gd name="connsiteY152" fmla="*/ 399496 h 1605023"/>
              <a:gd name="connsiteX153" fmla="*/ 1848192 w 10680562"/>
              <a:gd name="connsiteY153" fmla="*/ 376032 h 1605023"/>
              <a:gd name="connsiteX154" fmla="*/ 1954077 w 10680562"/>
              <a:gd name="connsiteY154" fmla="*/ 352621 h 1605023"/>
              <a:gd name="connsiteX155" fmla="*/ 1993047 w 10680562"/>
              <a:gd name="connsiteY155" fmla="*/ 346068 h 1605023"/>
              <a:gd name="connsiteX156" fmla="*/ 2059719 w 10680562"/>
              <a:gd name="connsiteY156" fmla="*/ 325903 h 1605023"/>
              <a:gd name="connsiteX157" fmla="*/ 2088528 w 10680562"/>
              <a:gd name="connsiteY157" fmla="*/ 311409 h 1605023"/>
              <a:gd name="connsiteX158" fmla="*/ 2090087 w 10680562"/>
              <a:gd name="connsiteY158" fmla="*/ 311676 h 1605023"/>
              <a:gd name="connsiteX159" fmla="*/ 2091700 w 10680562"/>
              <a:gd name="connsiteY159" fmla="*/ 307455 h 1605023"/>
              <a:gd name="connsiteX160" fmla="*/ 2096989 w 10680562"/>
              <a:gd name="connsiteY160" fmla="*/ 304649 h 1605023"/>
              <a:gd name="connsiteX161" fmla="*/ 2113325 w 10680562"/>
              <a:gd name="connsiteY161" fmla="*/ 302764 h 1605023"/>
              <a:gd name="connsiteX162" fmla="*/ 2119780 w 10680562"/>
              <a:gd name="connsiteY162" fmla="*/ 303007 h 1605023"/>
              <a:gd name="connsiteX163" fmla="*/ 2128562 w 10680562"/>
              <a:gd name="connsiteY163" fmla="*/ 301336 h 1605023"/>
              <a:gd name="connsiteX164" fmla="*/ 2128679 w 10680562"/>
              <a:gd name="connsiteY164" fmla="*/ 300991 h 1605023"/>
              <a:gd name="connsiteX165" fmla="*/ 2179558 w 10680562"/>
              <a:gd name="connsiteY165" fmla="*/ 299095 h 1605023"/>
              <a:gd name="connsiteX166" fmla="*/ 2223277 w 10680562"/>
              <a:gd name="connsiteY166" fmla="*/ 260239 h 1605023"/>
              <a:gd name="connsiteX167" fmla="*/ 2243644 w 10680562"/>
              <a:gd name="connsiteY167" fmla="*/ 251110 h 1605023"/>
              <a:gd name="connsiteX168" fmla="*/ 2253986 w 10680562"/>
              <a:gd name="connsiteY168" fmla="*/ 244616 h 1605023"/>
              <a:gd name="connsiteX169" fmla="*/ 2254285 w 10680562"/>
              <a:gd name="connsiteY169" fmla="*/ 243167 h 1605023"/>
              <a:gd name="connsiteX170" fmla="*/ 2295037 w 10680562"/>
              <a:gd name="connsiteY170" fmla="*/ 242433 h 1605023"/>
              <a:gd name="connsiteX171" fmla="*/ 2299648 w 10680562"/>
              <a:gd name="connsiteY171" fmla="*/ 239896 h 1605023"/>
              <a:gd name="connsiteX172" fmla="*/ 2327237 w 10680562"/>
              <a:gd name="connsiteY172" fmla="*/ 242539 h 1605023"/>
              <a:gd name="connsiteX173" fmla="*/ 2340943 w 10680562"/>
              <a:gd name="connsiteY173" fmla="*/ 242239 h 1605023"/>
              <a:gd name="connsiteX174" fmla="*/ 2345943 w 10680562"/>
              <a:gd name="connsiteY174" fmla="*/ 245589 h 1605023"/>
              <a:gd name="connsiteX175" fmla="*/ 2365602 w 10680562"/>
              <a:gd name="connsiteY175" fmla="*/ 243403 h 1605023"/>
              <a:gd name="connsiteX176" fmla="*/ 2367433 w 10680562"/>
              <a:gd name="connsiteY176" fmla="*/ 241858 h 1605023"/>
              <a:gd name="connsiteX177" fmla="*/ 2385231 w 10680562"/>
              <a:gd name="connsiteY177" fmla="*/ 244873 h 1605023"/>
              <a:gd name="connsiteX178" fmla="*/ 2402059 w 10680562"/>
              <a:gd name="connsiteY178" fmla="*/ 253223 h 1605023"/>
              <a:gd name="connsiteX179" fmla="*/ 2719020 w 10680562"/>
              <a:gd name="connsiteY179" fmla="*/ 235271 h 1605023"/>
              <a:gd name="connsiteX180" fmla="*/ 2877308 w 10680562"/>
              <a:gd name="connsiteY180" fmla="*/ 208630 h 1605023"/>
              <a:gd name="connsiteX181" fmla="*/ 3051375 w 10680562"/>
              <a:gd name="connsiteY181" fmla="*/ 154110 h 1605023"/>
              <a:gd name="connsiteX182" fmla="*/ 3104837 w 10680562"/>
              <a:gd name="connsiteY182" fmla="*/ 135199 h 1605023"/>
              <a:gd name="connsiteX183" fmla="*/ 3159836 w 10680562"/>
              <a:gd name="connsiteY183" fmla="*/ 142694 h 1605023"/>
              <a:gd name="connsiteX184" fmla="*/ 3177510 w 10680562"/>
              <a:gd name="connsiteY184" fmla="*/ 130186 h 1605023"/>
              <a:gd name="connsiteX185" fmla="*/ 3180470 w 10680562"/>
              <a:gd name="connsiteY185" fmla="*/ 127764 h 1605023"/>
              <a:gd name="connsiteX186" fmla="*/ 3194216 w 10680562"/>
              <a:gd name="connsiteY186" fmla="*/ 123837 h 1605023"/>
              <a:gd name="connsiteX187" fmla="*/ 3214710 w 10680562"/>
              <a:gd name="connsiteY187" fmla="*/ 104451 h 1605023"/>
              <a:gd name="connsiteX188" fmla="*/ 3240671 w 10680562"/>
              <a:gd name="connsiteY188" fmla="*/ 99232 h 1605023"/>
              <a:gd name="connsiteX189" fmla="*/ 3366544 w 10680562"/>
              <a:gd name="connsiteY189" fmla="*/ 82506 h 1605023"/>
              <a:gd name="connsiteX190" fmla="*/ 3440424 w 10680562"/>
              <a:gd name="connsiteY190" fmla="*/ 67891 h 1605023"/>
              <a:gd name="connsiteX191" fmla="*/ 3466248 w 10680562"/>
              <a:gd name="connsiteY191" fmla="*/ 55103 h 1605023"/>
              <a:gd name="connsiteX192" fmla="*/ 3503820 w 10680562"/>
              <a:gd name="connsiteY192" fmla="*/ 42110 h 1605023"/>
              <a:gd name="connsiteX193" fmla="*/ 3568389 w 10680562"/>
              <a:gd name="connsiteY193" fmla="*/ 13576 h 1605023"/>
              <a:gd name="connsiteX194" fmla="*/ 3604089 w 10680562"/>
              <a:gd name="connsiteY194" fmla="*/ 6980 h 16050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</a:cxnLst>
            <a:rect l="l" t="t" r="r" b="b"/>
            <a:pathLst>
              <a:path w="10680562" h="1605023">
                <a:moveTo>
                  <a:pt x="3617689" y="0"/>
                </a:moveTo>
                <a:lnTo>
                  <a:pt x="3635901" y="7738"/>
                </a:lnTo>
                <a:cubicBezTo>
                  <a:pt x="3636815" y="-13593"/>
                  <a:pt x="3674070" y="21953"/>
                  <a:pt x="3690891" y="7049"/>
                </a:cubicBezTo>
                <a:cubicBezTo>
                  <a:pt x="3723615" y="8082"/>
                  <a:pt x="3780877" y="7675"/>
                  <a:pt x="3832247" y="13937"/>
                </a:cubicBezTo>
                <a:cubicBezTo>
                  <a:pt x="3878761" y="52737"/>
                  <a:pt x="3960967" y="15082"/>
                  <a:pt x="3999111" y="44624"/>
                </a:cubicBezTo>
                <a:cubicBezTo>
                  <a:pt x="4011661" y="48427"/>
                  <a:pt x="4023440" y="49464"/>
                  <a:pt x="4034676" y="48775"/>
                </a:cubicBezTo>
                <a:lnTo>
                  <a:pt x="4065394" y="42879"/>
                </a:lnTo>
                <a:lnTo>
                  <a:pt x="4072648" y="33262"/>
                </a:lnTo>
                <a:lnTo>
                  <a:pt x="4092232" y="34026"/>
                </a:lnTo>
                <a:lnTo>
                  <a:pt x="4097470" y="32252"/>
                </a:lnTo>
                <a:cubicBezTo>
                  <a:pt x="4107476" y="28819"/>
                  <a:pt x="4117405" y="25741"/>
                  <a:pt x="4127488" y="24056"/>
                </a:cubicBezTo>
                <a:cubicBezTo>
                  <a:pt x="4122379" y="69900"/>
                  <a:pt x="4212421" y="17287"/>
                  <a:pt x="4190803" y="55685"/>
                </a:cubicBezTo>
                <a:cubicBezTo>
                  <a:pt x="4245322" y="54405"/>
                  <a:pt x="4210442" y="91290"/>
                  <a:pt x="4269333" y="54186"/>
                </a:cubicBezTo>
                <a:cubicBezTo>
                  <a:pt x="4360007" y="84494"/>
                  <a:pt x="4405441" y="66275"/>
                  <a:pt x="4481486" y="116915"/>
                </a:cubicBezTo>
                <a:cubicBezTo>
                  <a:pt x="4469366" y="96298"/>
                  <a:pt x="4624978" y="141388"/>
                  <a:pt x="4651418" y="150071"/>
                </a:cubicBezTo>
                <a:lnTo>
                  <a:pt x="4863575" y="175458"/>
                </a:lnTo>
                <a:cubicBezTo>
                  <a:pt x="4867452" y="182323"/>
                  <a:pt x="5007365" y="209256"/>
                  <a:pt x="5013635" y="213928"/>
                </a:cubicBezTo>
                <a:lnTo>
                  <a:pt x="5203044" y="228946"/>
                </a:lnTo>
                <a:lnTo>
                  <a:pt x="5207070" y="235105"/>
                </a:lnTo>
                <a:lnTo>
                  <a:pt x="5224253" y="240320"/>
                </a:lnTo>
                <a:lnTo>
                  <a:pt x="5256736" y="254811"/>
                </a:lnTo>
                <a:lnTo>
                  <a:pt x="5264095" y="253567"/>
                </a:lnTo>
                <a:lnTo>
                  <a:pt x="5315084" y="269264"/>
                </a:lnTo>
                <a:lnTo>
                  <a:pt x="5316393" y="267603"/>
                </a:lnTo>
                <a:cubicBezTo>
                  <a:pt x="5320500" y="264235"/>
                  <a:pt x="5325719" y="262424"/>
                  <a:pt x="5333427" y="263823"/>
                </a:cubicBezTo>
                <a:cubicBezTo>
                  <a:pt x="5330520" y="234164"/>
                  <a:pt x="5341605" y="254143"/>
                  <a:pt x="5364589" y="260882"/>
                </a:cubicBezTo>
                <a:cubicBezTo>
                  <a:pt x="5365199" y="216323"/>
                  <a:pt x="5425089" y="252089"/>
                  <a:pt x="5443973" y="230866"/>
                </a:cubicBezTo>
                <a:cubicBezTo>
                  <a:pt x="5460840" y="236821"/>
                  <a:pt x="5478689" y="242307"/>
                  <a:pt x="5497201" y="247023"/>
                </a:cubicBezTo>
                <a:lnTo>
                  <a:pt x="5508269" y="249256"/>
                </a:lnTo>
                <a:lnTo>
                  <a:pt x="5508636" y="248880"/>
                </a:lnTo>
                <a:cubicBezTo>
                  <a:pt x="5511356" y="248469"/>
                  <a:pt x="5515116" y="248867"/>
                  <a:pt x="5520606" y="250400"/>
                </a:cubicBezTo>
                <a:lnTo>
                  <a:pt x="5528451" y="253330"/>
                </a:lnTo>
                <a:lnTo>
                  <a:pt x="5549923" y="257662"/>
                </a:lnTo>
                <a:lnTo>
                  <a:pt x="5558295" y="256364"/>
                </a:lnTo>
                <a:lnTo>
                  <a:pt x="5664799" y="278924"/>
                </a:lnTo>
                <a:lnTo>
                  <a:pt x="5796160" y="307979"/>
                </a:lnTo>
                <a:lnTo>
                  <a:pt x="5897647" y="339431"/>
                </a:lnTo>
                <a:cubicBezTo>
                  <a:pt x="5894921" y="322560"/>
                  <a:pt x="5962532" y="357207"/>
                  <a:pt x="5978838" y="367970"/>
                </a:cubicBezTo>
                <a:cubicBezTo>
                  <a:pt x="6035145" y="375765"/>
                  <a:pt x="6006578" y="380813"/>
                  <a:pt x="6050367" y="386341"/>
                </a:cubicBezTo>
                <a:cubicBezTo>
                  <a:pt x="6051161" y="391932"/>
                  <a:pt x="6137489" y="380709"/>
                  <a:pt x="6140609" y="385135"/>
                </a:cubicBezTo>
                <a:cubicBezTo>
                  <a:pt x="6205928" y="424013"/>
                  <a:pt x="6248816" y="452185"/>
                  <a:pt x="6302950" y="448183"/>
                </a:cubicBezTo>
                <a:lnTo>
                  <a:pt x="6308533" y="448551"/>
                </a:lnTo>
                <a:lnTo>
                  <a:pt x="6340278" y="468555"/>
                </a:lnTo>
                <a:lnTo>
                  <a:pt x="6341685" y="467587"/>
                </a:lnTo>
                <a:cubicBezTo>
                  <a:pt x="6345560" y="465876"/>
                  <a:pt x="6349786" y="465470"/>
                  <a:pt x="6354862" y="467794"/>
                </a:cubicBezTo>
                <a:cubicBezTo>
                  <a:pt x="6361260" y="446013"/>
                  <a:pt x="6363438" y="462250"/>
                  <a:pt x="6377840" y="471024"/>
                </a:cubicBezTo>
                <a:cubicBezTo>
                  <a:pt x="6390990" y="439154"/>
                  <a:pt x="6423334" y="475084"/>
                  <a:pt x="6442804" y="463091"/>
                </a:cubicBezTo>
                <a:cubicBezTo>
                  <a:pt x="6453090" y="470255"/>
                  <a:pt x="6464204" y="477252"/>
                  <a:pt x="6476009" y="483807"/>
                </a:cubicBezTo>
                <a:lnTo>
                  <a:pt x="6483237" y="487308"/>
                </a:lnTo>
                <a:lnTo>
                  <a:pt x="6483605" y="487102"/>
                </a:lnTo>
                <a:cubicBezTo>
                  <a:pt x="6485654" y="487272"/>
                  <a:pt x="6488212" y="488201"/>
                  <a:pt x="6491673" y="490243"/>
                </a:cubicBezTo>
                <a:lnTo>
                  <a:pt x="6496411" y="493689"/>
                </a:lnTo>
                <a:lnTo>
                  <a:pt x="6510429" y="500479"/>
                </a:lnTo>
                <a:lnTo>
                  <a:pt x="6516750" y="500983"/>
                </a:lnTo>
                <a:cubicBezTo>
                  <a:pt x="6541864" y="496675"/>
                  <a:pt x="6554866" y="452619"/>
                  <a:pt x="6580199" y="483318"/>
                </a:cubicBezTo>
                <a:cubicBezTo>
                  <a:pt x="6622601" y="489571"/>
                  <a:pt x="6654587" y="470617"/>
                  <a:pt x="6690237" y="493051"/>
                </a:cubicBezTo>
                <a:cubicBezTo>
                  <a:pt x="6729957" y="498806"/>
                  <a:pt x="6766252" y="494451"/>
                  <a:pt x="6798356" y="506748"/>
                </a:cubicBezTo>
                <a:cubicBezTo>
                  <a:pt x="6813529" y="501270"/>
                  <a:pt x="6826992" y="500232"/>
                  <a:pt x="6837102" y="513677"/>
                </a:cubicBezTo>
                <a:cubicBezTo>
                  <a:pt x="6874837" y="515764"/>
                  <a:pt x="6887115" y="500833"/>
                  <a:pt x="6907934" y="517339"/>
                </a:cubicBezTo>
                <a:cubicBezTo>
                  <a:pt x="6934086" y="494196"/>
                  <a:pt x="6933260" y="504492"/>
                  <a:pt x="6941474" y="513632"/>
                </a:cubicBezTo>
                <a:lnTo>
                  <a:pt x="6942754" y="514394"/>
                </a:lnTo>
                <a:lnTo>
                  <a:pt x="6946363" y="511066"/>
                </a:lnTo>
                <a:lnTo>
                  <a:pt x="6952592" y="510252"/>
                </a:lnTo>
                <a:lnTo>
                  <a:pt x="6968398" y="513946"/>
                </a:lnTo>
                <a:lnTo>
                  <a:pt x="6974142" y="516310"/>
                </a:lnTo>
                <a:cubicBezTo>
                  <a:pt x="6978173" y="517574"/>
                  <a:pt x="6980948" y="517948"/>
                  <a:pt x="6982971" y="517694"/>
                </a:cubicBezTo>
                <a:lnTo>
                  <a:pt x="6983252" y="517416"/>
                </a:lnTo>
                <a:lnTo>
                  <a:pt x="6991400" y="519321"/>
                </a:lnTo>
                <a:cubicBezTo>
                  <a:pt x="7005004" y="523242"/>
                  <a:pt x="7018100" y="527732"/>
                  <a:pt x="7030460" y="532556"/>
                </a:cubicBezTo>
                <a:cubicBezTo>
                  <a:pt x="7044917" y="516932"/>
                  <a:pt x="7088472" y="545083"/>
                  <a:pt x="7089916" y="511503"/>
                </a:cubicBezTo>
                <a:cubicBezTo>
                  <a:pt x="7106785" y="517039"/>
                  <a:pt x="7114554" y="532321"/>
                  <a:pt x="7113059" y="509904"/>
                </a:cubicBezTo>
                <a:cubicBezTo>
                  <a:pt x="7118735" y="511110"/>
                  <a:pt x="7122641" y="509850"/>
                  <a:pt x="7125755" y="507393"/>
                </a:cubicBezTo>
                <a:lnTo>
                  <a:pt x="7126765" y="506166"/>
                </a:lnTo>
                <a:lnTo>
                  <a:pt x="7164175" y="519011"/>
                </a:lnTo>
                <a:lnTo>
                  <a:pt x="7169654" y="518219"/>
                </a:lnTo>
                <a:lnTo>
                  <a:pt x="7193386" y="529788"/>
                </a:lnTo>
                <a:lnTo>
                  <a:pt x="7205997" y="534060"/>
                </a:lnTo>
                <a:lnTo>
                  <a:pt x="7208842" y="538783"/>
                </a:lnTo>
                <a:cubicBezTo>
                  <a:pt x="7212314" y="541931"/>
                  <a:pt x="7217803" y="543928"/>
                  <a:pt x="7227817" y="543304"/>
                </a:cubicBezTo>
                <a:lnTo>
                  <a:pt x="7230267" y="542497"/>
                </a:lnTo>
                <a:lnTo>
                  <a:pt x="7244913" y="551160"/>
                </a:lnTo>
                <a:cubicBezTo>
                  <a:pt x="7249453" y="554807"/>
                  <a:pt x="7253253" y="559130"/>
                  <a:pt x="7255970" y="564383"/>
                </a:cubicBezTo>
                <a:cubicBezTo>
                  <a:pt x="7315146" y="548103"/>
                  <a:pt x="7361553" y="579076"/>
                  <a:pt x="7421156" y="584155"/>
                </a:cubicBezTo>
                <a:cubicBezTo>
                  <a:pt x="7465612" y="613750"/>
                  <a:pt x="7546249" y="613142"/>
                  <a:pt x="7553166" y="653085"/>
                </a:cubicBezTo>
                <a:cubicBezTo>
                  <a:pt x="7562552" y="609214"/>
                  <a:pt x="7673998" y="724531"/>
                  <a:pt x="7643092" y="662482"/>
                </a:cubicBezTo>
                <a:lnTo>
                  <a:pt x="7896429" y="689054"/>
                </a:lnTo>
                <a:cubicBezTo>
                  <a:pt x="7940867" y="662251"/>
                  <a:pt x="7914217" y="689365"/>
                  <a:pt x="7954620" y="689481"/>
                </a:cubicBezTo>
                <a:cubicBezTo>
                  <a:pt x="7937756" y="718000"/>
                  <a:pt x="8005608" y="680123"/>
                  <a:pt x="8000803" y="714583"/>
                </a:cubicBezTo>
                <a:cubicBezTo>
                  <a:pt x="8008309" y="713512"/>
                  <a:pt x="8015731" y="711389"/>
                  <a:pt x="8023216" y="709000"/>
                </a:cubicBezTo>
                <a:lnTo>
                  <a:pt x="8027136" y="707765"/>
                </a:lnTo>
                <a:lnTo>
                  <a:pt x="8041622" y="708731"/>
                </a:lnTo>
                <a:lnTo>
                  <a:pt x="8047209" y="701624"/>
                </a:lnTo>
                <a:lnTo>
                  <a:pt x="8070088" y="697789"/>
                </a:lnTo>
                <a:cubicBezTo>
                  <a:pt x="8078424" y="697492"/>
                  <a:pt x="8087123" y="698508"/>
                  <a:pt x="8096332" y="701624"/>
                </a:cubicBezTo>
                <a:cubicBezTo>
                  <a:pt x="8123926" y="724651"/>
                  <a:pt x="8185640" y="697894"/>
                  <a:pt x="8219225" y="728069"/>
                </a:cubicBezTo>
                <a:cubicBezTo>
                  <a:pt x="8232644" y="736562"/>
                  <a:pt x="8280723" y="746936"/>
                  <a:pt x="8293793" y="739200"/>
                </a:cubicBezTo>
                <a:cubicBezTo>
                  <a:pt x="8304636" y="739365"/>
                  <a:pt x="8314843" y="745516"/>
                  <a:pt x="8323753" y="736063"/>
                </a:cubicBezTo>
                <a:cubicBezTo>
                  <a:pt x="8336542" y="725164"/>
                  <a:pt x="8363344" y="752699"/>
                  <a:pt x="8364496" y="736635"/>
                </a:cubicBezTo>
                <a:cubicBezTo>
                  <a:pt x="8383724" y="755702"/>
                  <a:pt x="8414211" y="733717"/>
                  <a:pt x="8437662" y="731942"/>
                </a:cubicBezTo>
                <a:cubicBezTo>
                  <a:pt x="8451685" y="749699"/>
                  <a:pt x="8487061" y="728469"/>
                  <a:pt x="8533764" y="735554"/>
                </a:cubicBezTo>
                <a:cubicBezTo>
                  <a:pt x="8548878" y="755832"/>
                  <a:pt x="8565301" y="740114"/>
                  <a:pt x="8596769" y="769632"/>
                </a:cubicBezTo>
                <a:cubicBezTo>
                  <a:pt x="8598880" y="767829"/>
                  <a:pt x="8601326" y="766261"/>
                  <a:pt x="8604035" y="764982"/>
                </a:cubicBezTo>
                <a:cubicBezTo>
                  <a:pt x="8619777" y="757551"/>
                  <a:pt x="8640772" y="761213"/>
                  <a:pt x="8650929" y="773164"/>
                </a:cubicBezTo>
                <a:cubicBezTo>
                  <a:pt x="8702615" y="814545"/>
                  <a:pt x="8757170" y="823762"/>
                  <a:pt x="8806497" y="839707"/>
                </a:cubicBezTo>
                <a:cubicBezTo>
                  <a:pt x="8863157" y="854381"/>
                  <a:pt x="8833749" y="812347"/>
                  <a:pt x="8898377" y="854651"/>
                </a:cubicBezTo>
                <a:cubicBezTo>
                  <a:pt x="8909161" y="844048"/>
                  <a:pt x="8918437" y="845186"/>
                  <a:pt x="8932389" y="853846"/>
                </a:cubicBezTo>
                <a:cubicBezTo>
                  <a:pt x="8960146" y="860074"/>
                  <a:pt x="8965550" y="829338"/>
                  <a:pt x="8989288" y="852877"/>
                </a:cubicBezTo>
                <a:cubicBezTo>
                  <a:pt x="8988278" y="835633"/>
                  <a:pt x="9043995" y="856467"/>
                  <a:pt x="9035275" y="837110"/>
                </a:cubicBezTo>
                <a:cubicBezTo>
                  <a:pt x="9060165" y="838647"/>
                  <a:pt x="9108456" y="858499"/>
                  <a:pt x="9138626" y="862106"/>
                </a:cubicBezTo>
                <a:cubicBezTo>
                  <a:pt x="9165080" y="876547"/>
                  <a:pt x="9174888" y="860404"/>
                  <a:pt x="9216298" y="858754"/>
                </a:cubicBezTo>
                <a:cubicBezTo>
                  <a:pt x="9230418" y="871192"/>
                  <a:pt x="9244774" y="868822"/>
                  <a:pt x="9259941" y="861843"/>
                </a:cubicBezTo>
                <a:cubicBezTo>
                  <a:pt x="9297647" y="870955"/>
                  <a:pt x="9335980" y="863006"/>
                  <a:pt x="9380407" y="864825"/>
                </a:cubicBezTo>
                <a:cubicBezTo>
                  <a:pt x="9424338" y="883720"/>
                  <a:pt x="9443322" y="899138"/>
                  <a:pt x="9490772" y="901190"/>
                </a:cubicBezTo>
                <a:cubicBezTo>
                  <a:pt x="9530410" y="933396"/>
                  <a:pt x="9546422" y="928548"/>
                  <a:pt x="9584982" y="935980"/>
                </a:cubicBezTo>
                <a:cubicBezTo>
                  <a:pt x="9629819" y="954269"/>
                  <a:pt x="9718219" y="986435"/>
                  <a:pt x="9759797" y="1010923"/>
                </a:cubicBezTo>
                <a:cubicBezTo>
                  <a:pt x="9801376" y="1035410"/>
                  <a:pt x="9804503" y="1066293"/>
                  <a:pt x="9834455" y="1082908"/>
                </a:cubicBezTo>
                <a:cubicBezTo>
                  <a:pt x="9864406" y="1099522"/>
                  <a:pt x="9891608" y="1087791"/>
                  <a:pt x="9939504" y="1110614"/>
                </a:cubicBezTo>
                <a:cubicBezTo>
                  <a:pt x="9978150" y="1098522"/>
                  <a:pt x="10034187" y="1166580"/>
                  <a:pt x="10077001" y="1160906"/>
                </a:cubicBezTo>
                <a:cubicBezTo>
                  <a:pt x="10084861" y="1190721"/>
                  <a:pt x="10164307" y="1234884"/>
                  <a:pt x="10178431" y="1244920"/>
                </a:cubicBezTo>
                <a:cubicBezTo>
                  <a:pt x="10210316" y="1215779"/>
                  <a:pt x="10222273" y="1306394"/>
                  <a:pt x="10248658" y="1309335"/>
                </a:cubicBezTo>
                <a:lnTo>
                  <a:pt x="10414709" y="1388645"/>
                </a:lnTo>
                <a:cubicBezTo>
                  <a:pt x="10473963" y="1440373"/>
                  <a:pt x="10538857" y="1454568"/>
                  <a:pt x="10592469" y="1543828"/>
                </a:cubicBezTo>
                <a:cubicBezTo>
                  <a:pt x="10651538" y="1531501"/>
                  <a:pt x="10660082" y="1567462"/>
                  <a:pt x="10674941" y="1597388"/>
                </a:cubicBezTo>
                <a:lnTo>
                  <a:pt x="10680562" y="1605023"/>
                </a:lnTo>
                <a:lnTo>
                  <a:pt x="0" y="1605023"/>
                </a:lnTo>
                <a:lnTo>
                  <a:pt x="0" y="415048"/>
                </a:lnTo>
                <a:lnTo>
                  <a:pt x="9656" y="416044"/>
                </a:lnTo>
                <a:cubicBezTo>
                  <a:pt x="66794" y="420549"/>
                  <a:pt x="142962" y="423374"/>
                  <a:pt x="179196" y="423071"/>
                </a:cubicBezTo>
                <a:cubicBezTo>
                  <a:pt x="202136" y="418172"/>
                  <a:pt x="228694" y="392385"/>
                  <a:pt x="250912" y="408617"/>
                </a:cubicBezTo>
                <a:cubicBezTo>
                  <a:pt x="249389" y="392611"/>
                  <a:pt x="280512" y="416185"/>
                  <a:pt x="291375" y="403710"/>
                </a:cubicBezTo>
                <a:cubicBezTo>
                  <a:pt x="298635" y="393187"/>
                  <a:pt x="309770" y="397885"/>
                  <a:pt x="320542" y="396592"/>
                </a:cubicBezTo>
                <a:cubicBezTo>
                  <a:pt x="359051" y="397166"/>
                  <a:pt x="484339" y="405354"/>
                  <a:pt x="522426" y="407158"/>
                </a:cubicBezTo>
                <a:cubicBezTo>
                  <a:pt x="532069" y="408997"/>
                  <a:pt x="540856" y="408831"/>
                  <a:pt x="549068" y="407418"/>
                </a:cubicBezTo>
                <a:lnTo>
                  <a:pt x="571100" y="400562"/>
                </a:lnTo>
                <a:lnTo>
                  <a:pt x="575457" y="392801"/>
                </a:lnTo>
                <a:lnTo>
                  <a:pt x="589968" y="391807"/>
                </a:lnTo>
                <a:lnTo>
                  <a:pt x="593649" y="390062"/>
                </a:lnTo>
                <a:cubicBezTo>
                  <a:pt x="600667" y="386700"/>
                  <a:pt x="607669" y="383607"/>
                  <a:pt x="614928" y="381544"/>
                </a:cubicBezTo>
                <a:cubicBezTo>
                  <a:pt x="636416" y="381988"/>
                  <a:pt x="667253" y="387671"/>
                  <a:pt x="722580" y="392722"/>
                </a:cubicBezTo>
                <a:cubicBezTo>
                  <a:pt x="792539" y="408114"/>
                  <a:pt x="885615" y="380106"/>
                  <a:pt x="946884" y="411854"/>
                </a:cubicBezTo>
                <a:cubicBezTo>
                  <a:pt x="1028270" y="418469"/>
                  <a:pt x="1139077" y="429433"/>
                  <a:pt x="1210905" y="432414"/>
                </a:cubicBezTo>
                <a:cubicBezTo>
                  <a:pt x="1270803" y="429423"/>
                  <a:pt x="1321921" y="453757"/>
                  <a:pt x="1377854" y="429745"/>
                </a:cubicBezTo>
                <a:cubicBezTo>
                  <a:pt x="1381419" y="434564"/>
                  <a:pt x="1385901" y="438319"/>
                  <a:pt x="1391004" y="441307"/>
                </a:cubicBezTo>
                <a:lnTo>
                  <a:pt x="1406953" y="447889"/>
                </a:lnTo>
                <a:lnTo>
                  <a:pt x="1409246" y="446765"/>
                </a:lnTo>
                <a:cubicBezTo>
                  <a:pt x="1419066" y="444804"/>
                  <a:pt x="1424836" y="446037"/>
                  <a:pt x="1428800" y="448677"/>
                </a:cubicBezTo>
                <a:lnTo>
                  <a:pt x="1432402" y="452956"/>
                </a:lnTo>
                <a:lnTo>
                  <a:pt x="1606578" y="430870"/>
                </a:lnTo>
                <a:cubicBezTo>
                  <a:pt x="1619625" y="433971"/>
                  <a:pt x="1633347" y="436643"/>
                  <a:pt x="1647476" y="438687"/>
                </a:cubicBezTo>
                <a:lnTo>
                  <a:pt x="1655866" y="439472"/>
                </a:lnTo>
                <a:lnTo>
                  <a:pt x="1656096" y="439162"/>
                </a:lnTo>
                <a:cubicBezTo>
                  <a:pt x="1658061" y="438636"/>
                  <a:pt x="1666503" y="411823"/>
                  <a:pt x="1670708" y="412530"/>
                </a:cubicBezTo>
                <a:lnTo>
                  <a:pt x="1737953" y="399496"/>
                </a:lnTo>
                <a:lnTo>
                  <a:pt x="1848192" y="376032"/>
                </a:lnTo>
                <a:cubicBezTo>
                  <a:pt x="1887458" y="368088"/>
                  <a:pt x="1918458" y="352092"/>
                  <a:pt x="1954077" y="352621"/>
                </a:cubicBezTo>
                <a:cubicBezTo>
                  <a:pt x="1965180" y="342609"/>
                  <a:pt x="1976973" y="337201"/>
                  <a:pt x="1993047" y="346068"/>
                </a:cubicBezTo>
                <a:cubicBezTo>
                  <a:pt x="2028636" y="335449"/>
                  <a:pt x="2032293" y="317806"/>
                  <a:pt x="2059719" y="325903"/>
                </a:cubicBezTo>
                <a:cubicBezTo>
                  <a:pt x="2071905" y="296194"/>
                  <a:pt x="2076373" y="305826"/>
                  <a:pt x="2088528" y="311409"/>
                </a:cubicBezTo>
                <a:lnTo>
                  <a:pt x="2090087" y="311676"/>
                </a:lnTo>
                <a:lnTo>
                  <a:pt x="2091700" y="307455"/>
                </a:lnTo>
                <a:lnTo>
                  <a:pt x="2096989" y="304649"/>
                </a:lnTo>
                <a:lnTo>
                  <a:pt x="2113325" y="302764"/>
                </a:lnTo>
                <a:lnTo>
                  <a:pt x="2119780" y="303007"/>
                </a:lnTo>
                <a:cubicBezTo>
                  <a:pt x="2124111" y="302819"/>
                  <a:pt x="2126840" y="302239"/>
                  <a:pt x="2128562" y="301336"/>
                </a:cubicBezTo>
                <a:cubicBezTo>
                  <a:pt x="2128600" y="301221"/>
                  <a:pt x="2128640" y="301107"/>
                  <a:pt x="2128679" y="300991"/>
                </a:cubicBezTo>
                <a:lnTo>
                  <a:pt x="2179558" y="299095"/>
                </a:lnTo>
                <a:cubicBezTo>
                  <a:pt x="2184857" y="280099"/>
                  <a:pt x="2238998" y="291238"/>
                  <a:pt x="2223277" y="260239"/>
                </a:cubicBezTo>
                <a:cubicBezTo>
                  <a:pt x="2241523" y="259676"/>
                  <a:pt x="2256386" y="270988"/>
                  <a:pt x="2243644" y="251110"/>
                </a:cubicBezTo>
                <a:cubicBezTo>
                  <a:pt x="2249448" y="250324"/>
                  <a:pt x="2252382" y="247882"/>
                  <a:pt x="2253986" y="244616"/>
                </a:cubicBezTo>
                <a:lnTo>
                  <a:pt x="2254285" y="243167"/>
                </a:lnTo>
                <a:lnTo>
                  <a:pt x="2295037" y="242433"/>
                </a:lnTo>
                <a:lnTo>
                  <a:pt x="2299648" y="239896"/>
                </a:lnTo>
                <a:lnTo>
                  <a:pt x="2327237" y="242539"/>
                </a:lnTo>
                <a:lnTo>
                  <a:pt x="2340943" y="242239"/>
                </a:lnTo>
                <a:lnTo>
                  <a:pt x="2345943" y="245589"/>
                </a:lnTo>
                <a:cubicBezTo>
                  <a:pt x="2350718" y="247299"/>
                  <a:pt x="2356754" y="247292"/>
                  <a:pt x="2365602" y="243403"/>
                </a:cubicBezTo>
                <a:lnTo>
                  <a:pt x="2367433" y="241858"/>
                </a:lnTo>
                <a:lnTo>
                  <a:pt x="2385231" y="244873"/>
                </a:lnTo>
                <a:cubicBezTo>
                  <a:pt x="2391237" y="246682"/>
                  <a:pt x="2396907" y="249351"/>
                  <a:pt x="2402059" y="253223"/>
                </a:cubicBezTo>
                <a:cubicBezTo>
                  <a:pt x="2457690" y="251623"/>
                  <a:pt x="2639813" y="242704"/>
                  <a:pt x="2719020" y="235271"/>
                </a:cubicBezTo>
                <a:cubicBezTo>
                  <a:pt x="2762954" y="229515"/>
                  <a:pt x="2821915" y="222156"/>
                  <a:pt x="2877308" y="208630"/>
                </a:cubicBezTo>
                <a:cubicBezTo>
                  <a:pt x="2947949" y="226393"/>
                  <a:pt x="2978035" y="153757"/>
                  <a:pt x="3051375" y="154110"/>
                </a:cubicBezTo>
                <a:cubicBezTo>
                  <a:pt x="3078434" y="115011"/>
                  <a:pt x="3067807" y="148493"/>
                  <a:pt x="3104837" y="135199"/>
                </a:cubicBezTo>
                <a:cubicBezTo>
                  <a:pt x="3103880" y="166713"/>
                  <a:pt x="3146743" y="109780"/>
                  <a:pt x="3159836" y="142694"/>
                </a:cubicBezTo>
                <a:cubicBezTo>
                  <a:pt x="3166160" y="139232"/>
                  <a:pt x="3171875" y="134841"/>
                  <a:pt x="3177510" y="130186"/>
                </a:cubicBezTo>
                <a:lnTo>
                  <a:pt x="3180470" y="127764"/>
                </a:lnTo>
                <a:lnTo>
                  <a:pt x="3194216" y="123837"/>
                </a:lnTo>
                <a:lnTo>
                  <a:pt x="3214710" y="104451"/>
                </a:lnTo>
                <a:cubicBezTo>
                  <a:pt x="3222186" y="101416"/>
                  <a:pt x="3230663" y="99454"/>
                  <a:pt x="3240671" y="99232"/>
                </a:cubicBezTo>
                <a:cubicBezTo>
                  <a:pt x="3277606" y="111009"/>
                  <a:pt x="3320498" y="66221"/>
                  <a:pt x="3366544" y="82506"/>
                </a:cubicBezTo>
                <a:cubicBezTo>
                  <a:pt x="3383134" y="85775"/>
                  <a:pt x="3432393" y="79256"/>
                  <a:pt x="3440424" y="67891"/>
                </a:cubicBezTo>
                <a:cubicBezTo>
                  <a:pt x="3450432" y="64444"/>
                  <a:pt x="3462892" y="66649"/>
                  <a:pt x="3466248" y="55103"/>
                </a:cubicBezTo>
                <a:cubicBezTo>
                  <a:pt x="3472418" y="40954"/>
                  <a:pt x="3510917" y="57092"/>
                  <a:pt x="3503820" y="42110"/>
                </a:cubicBezTo>
                <a:lnTo>
                  <a:pt x="3568389" y="13576"/>
                </a:lnTo>
                <a:cubicBezTo>
                  <a:pt x="3579310" y="19318"/>
                  <a:pt x="3590168" y="14433"/>
                  <a:pt x="3604089" y="6980"/>
                </a:cubicBezTo>
                <a:close/>
              </a:path>
            </a:pathLst>
          </a:custGeom>
          <a:solidFill>
            <a:srgbClr val="82766A">
              <a:alpha val="15000"/>
            </a:srgbClr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45" name="Graphic 5144" descr="Cycling">
            <a:extLst>
              <a:ext uri="{FF2B5EF4-FFF2-40B4-BE49-F238E27FC236}">
                <a16:creationId xmlns:a16="http://schemas.microsoft.com/office/drawing/2014/main" id="{077A0173-F1FE-AE39-2217-41F465C1FD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93123" y="1662682"/>
            <a:ext cx="3521122" cy="3521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01625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743152BF-C26F-931D-B081-4FEA40E6C1DE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/>
              <a:t>Nuestra Visión</a:t>
            </a:r>
          </a:p>
        </p:txBody>
      </p:sp>
      <p:sp>
        <p:nvSpPr>
          <p:cNvPr id="13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Subtítulo 2">
            <a:extLst>
              <a:ext uri="{FF2B5EF4-FFF2-40B4-BE49-F238E27FC236}">
                <a16:creationId xmlns:a16="http://schemas.microsoft.com/office/drawing/2014/main" id="{6E5095F5-D02C-3110-49BC-7C2E939F5C67}"/>
              </a:ext>
            </a:extLst>
          </p:cNvPr>
          <p:cNvSpPr txBox="1">
            <a:spLocks/>
          </p:cNvSpPr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/>
            <a:r>
              <a:rPr lang="en-US" sz="1500"/>
              <a:t>En 12Tree somos líderes en la movilización de inversiones institucionales en usos sostenibles de la tierra a gran escala. Transformamos la forma en que se practican la agricultura y la silvicultura para mitigar eficazmente el cambio climático y ofrecer valores a largo plazo a todas las partes interesadas.</a:t>
            </a:r>
          </a:p>
          <a:p>
            <a:pPr marL="0"/>
            <a:r>
              <a:rPr lang="en-US" sz="1500"/>
              <a:t>Desde 2017 invertimos en agrosilvicultura sostenible con el objetivo de ofrecer un rendimiento justo tanto a los inversores como a las partes interesadas, al tiempo que creamos y protegemos bosques, restauramos paisajes degradados y mejoramos los medios de vida rurales.</a:t>
            </a:r>
          </a:p>
        </p:txBody>
      </p:sp>
      <p:pic>
        <p:nvPicPr>
          <p:cNvPr id="7" name="Picture 6" descr="Árbol pequeño">
            <a:extLst>
              <a:ext uri="{FF2B5EF4-FFF2-40B4-BE49-F238E27FC236}">
                <a16:creationId xmlns:a16="http://schemas.microsoft.com/office/drawing/2014/main" id="{6472756A-E737-C333-02DB-739B479E8A9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187" r="25860" b="-1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8454711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06DA9DF9-31F7-4056-B42E-878CC9241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5AFD39A-FAC2-6F21-F937-552F24B1A04E}"/>
              </a:ext>
            </a:extLst>
          </p:cNvPr>
          <p:cNvSpPr txBox="1"/>
          <p:nvPr/>
        </p:nvSpPr>
        <p:spPr>
          <a:xfrm>
            <a:off x="643468" y="643467"/>
            <a:ext cx="4620584" cy="4567137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ts val="600"/>
              </a:spcAft>
            </a:pPr>
            <a:r>
              <a:rPr lang="en-US" sz="4400" b="1" dirty="0">
                <a:latin typeface="+mj-lt"/>
                <a:ea typeface="+mj-ea"/>
                <a:cs typeface="+mj-cs"/>
              </a:rPr>
              <a:t>NUESTRAS POLÍTICAS A NIVEL GLOBAL</a:t>
            </a:r>
          </a:p>
        </p:txBody>
      </p:sp>
      <p:pic>
        <p:nvPicPr>
          <p:cNvPr id="2" name="Picture 2" descr="La ciencia de cultivar el suelo: ¿qué es la agricultura regenerativa?">
            <a:extLst>
              <a:ext uri="{FF2B5EF4-FFF2-40B4-BE49-F238E27FC236}">
                <a16:creationId xmlns:a16="http://schemas.microsoft.com/office/drawing/2014/main" id="{C27E93FF-D959-AFB7-9B65-5D42A9605B1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7" r="19435" b="-1"/>
          <a:stretch/>
        </p:blipFill>
        <p:spPr bwMode="auto"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85471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6155" name="Rectangle 6154">
            <a:extLst>
              <a:ext uri="{FF2B5EF4-FFF2-40B4-BE49-F238E27FC236}">
                <a16:creationId xmlns:a16="http://schemas.microsoft.com/office/drawing/2014/main" id="{AD96FDFD-4E42-4A06-B8B5-768A1DB9C2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274BB8DA-6411-CAE9-C832-E56C09F4A1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1368" y="371720"/>
            <a:ext cx="5124632" cy="1405214"/>
          </a:xfrm>
        </p:spPr>
        <p:txBody>
          <a:bodyPr anchor="b">
            <a:normAutofit/>
          </a:bodyPr>
          <a:lstStyle/>
          <a:p>
            <a:r>
              <a:rPr lang="es-CO" b="1" dirty="0"/>
              <a:t>Actuales</a:t>
            </a:r>
            <a:endParaRPr lang="es-ES" b="1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1D1984A-5F6A-3505-3A84-5BC213971E5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368" y="2148654"/>
            <a:ext cx="4114801" cy="4028309"/>
          </a:xfrm>
        </p:spPr>
        <p:txBody>
          <a:bodyPr>
            <a:normAutofit/>
          </a:bodyPr>
          <a:lstStyle/>
          <a:p>
            <a:r>
              <a:rPr lang="es-CO" sz="1700" dirty="0"/>
              <a:t>Conflicto de Intereses:</a:t>
            </a:r>
          </a:p>
          <a:p>
            <a:pPr lvl="1"/>
            <a:r>
              <a:rPr lang="es-MX" sz="1700" dirty="0"/>
              <a:t>Directriz de actuación para los fondos de inversión </a:t>
            </a:r>
            <a:endParaRPr lang="es-ES" sz="1700" dirty="0"/>
          </a:p>
          <a:p>
            <a:r>
              <a:rPr lang="es-MX" sz="1700" dirty="0"/>
              <a:t>Política de regalos e invitaciones y lucha contra el soborno</a:t>
            </a:r>
          </a:p>
          <a:p>
            <a:r>
              <a:rPr lang="es-MX" sz="1700" dirty="0"/>
              <a:t>Política de tratamiento de información confidencial y material no pública</a:t>
            </a:r>
            <a:endParaRPr lang="es-ES" sz="1700" dirty="0"/>
          </a:p>
          <a:p>
            <a:r>
              <a:rPr lang="es-MX" sz="1700" dirty="0"/>
              <a:t>Direcciones externas y otros empleos secundarios</a:t>
            </a:r>
          </a:p>
          <a:p>
            <a:r>
              <a:rPr lang="es-MX" sz="1700" dirty="0"/>
              <a:t>"Conozca a su cliente“</a:t>
            </a:r>
          </a:p>
          <a:p>
            <a:r>
              <a:rPr lang="es-MX" sz="1700" dirty="0"/>
              <a:t>Política de uso del correo electrónico</a:t>
            </a:r>
          </a:p>
        </p:txBody>
      </p:sp>
      <p:pic>
        <p:nvPicPr>
          <p:cNvPr id="6146" name="Picture 2" descr="Conflicto de interés | Instituto Mexicano de Tecnología del Agua | Gobierno  | gob.mx">
            <a:extLst>
              <a:ext uri="{FF2B5EF4-FFF2-40B4-BE49-F238E27FC236}">
                <a16:creationId xmlns:a16="http://schemas.microsoft.com/office/drawing/2014/main" id="{0E12841B-37BF-58BF-7DDF-2ADA1A4873F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435" b="3"/>
          <a:stretch/>
        </p:blipFill>
        <p:spPr bwMode="auto">
          <a:xfrm>
            <a:off x="8452968" y="3681465"/>
            <a:ext cx="3747932" cy="3176541"/>
          </a:xfrm>
          <a:custGeom>
            <a:avLst/>
            <a:gdLst/>
            <a:ahLst/>
            <a:cxnLst/>
            <a:rect l="l" t="t" r="r" b="b"/>
            <a:pathLst>
              <a:path w="3747932" h="3176541">
                <a:moveTo>
                  <a:pt x="3239865" y="21"/>
                </a:moveTo>
                <a:cubicBezTo>
                  <a:pt x="3261821" y="112"/>
                  <a:pt x="3278837" y="498"/>
                  <a:pt x="3290337" y="938"/>
                </a:cubicBezTo>
                <a:cubicBezTo>
                  <a:pt x="3401766" y="5376"/>
                  <a:pt x="3510165" y="23128"/>
                  <a:pt x="3616543" y="49449"/>
                </a:cubicBezTo>
                <a:lnTo>
                  <a:pt x="3747932" y="87091"/>
                </a:lnTo>
                <a:lnTo>
                  <a:pt x="3747932" y="3176541"/>
                </a:lnTo>
                <a:lnTo>
                  <a:pt x="401358" y="3176541"/>
                </a:lnTo>
                <a:lnTo>
                  <a:pt x="398780" y="3136258"/>
                </a:lnTo>
                <a:cubicBezTo>
                  <a:pt x="400956" y="3079023"/>
                  <a:pt x="437945" y="3052703"/>
                  <a:pt x="483325" y="3030665"/>
                </a:cubicBezTo>
                <a:cubicBezTo>
                  <a:pt x="498866" y="3023015"/>
                  <a:pt x="520932" y="3023320"/>
                  <a:pt x="526840" y="2999447"/>
                </a:cubicBezTo>
                <a:cubicBezTo>
                  <a:pt x="501352" y="2976798"/>
                  <a:pt x="470270" y="2995161"/>
                  <a:pt x="442916" y="2988735"/>
                </a:cubicBezTo>
                <a:cubicBezTo>
                  <a:pt x="420228" y="2983533"/>
                  <a:pt x="382618" y="2986286"/>
                  <a:pt x="413701" y="2944662"/>
                </a:cubicBezTo>
                <a:cubicBezTo>
                  <a:pt x="422716" y="2932726"/>
                  <a:pt x="412147" y="2923542"/>
                  <a:pt x="400645" y="2922625"/>
                </a:cubicBezTo>
                <a:cubicBezTo>
                  <a:pt x="308644" y="2913137"/>
                  <a:pt x="350915" y="2828968"/>
                  <a:pt x="321386" y="2784590"/>
                </a:cubicBezTo>
                <a:cubicBezTo>
                  <a:pt x="313307" y="2772348"/>
                  <a:pt x="322010" y="2751230"/>
                  <a:pt x="334753" y="2746027"/>
                </a:cubicBezTo>
                <a:cubicBezTo>
                  <a:pt x="416187" y="2711746"/>
                  <a:pt x="427377" y="2630027"/>
                  <a:pt x="466852" y="2559632"/>
                </a:cubicBezTo>
                <a:cubicBezTo>
                  <a:pt x="423957" y="2531782"/>
                  <a:pt x="372673" y="2525661"/>
                  <a:pt x="326361" y="2507602"/>
                </a:cubicBezTo>
                <a:cubicBezTo>
                  <a:pt x="278183" y="2488626"/>
                  <a:pt x="278183" y="2474547"/>
                  <a:pt x="317968" y="2419457"/>
                </a:cubicBezTo>
                <a:cubicBezTo>
                  <a:pt x="214465" y="2407519"/>
                  <a:pt x="214465" y="2407519"/>
                  <a:pt x="246479" y="2320903"/>
                </a:cubicBezTo>
                <a:cubicBezTo>
                  <a:pt x="159758" y="2312945"/>
                  <a:pt x="102570" y="2271933"/>
                  <a:pt x="89205" y="2182255"/>
                </a:cubicBezTo>
                <a:cubicBezTo>
                  <a:pt x="82677" y="2138795"/>
                  <a:pt x="43514" y="2118290"/>
                  <a:pt x="0" y="2089213"/>
                </a:cubicBezTo>
                <a:cubicBezTo>
                  <a:pt x="54081" y="2061053"/>
                  <a:pt x="90759" y="2002290"/>
                  <a:pt x="153855" y="2064423"/>
                </a:cubicBezTo>
                <a:cubicBezTo>
                  <a:pt x="176855" y="2087070"/>
                  <a:pt x="174683" y="2058300"/>
                  <a:pt x="177788" y="2050037"/>
                </a:cubicBezTo>
                <a:cubicBezTo>
                  <a:pt x="185247" y="2029838"/>
                  <a:pt x="169707" y="2016369"/>
                  <a:pt x="159450" y="2001067"/>
                </a:cubicBezTo>
                <a:cubicBezTo>
                  <a:pt x="149504" y="1985763"/>
                  <a:pt x="137691" y="1969543"/>
                  <a:pt x="134895" y="1952400"/>
                </a:cubicBezTo>
                <a:cubicBezTo>
                  <a:pt x="133031" y="1940465"/>
                  <a:pt x="142044" y="1923021"/>
                  <a:pt x="151990" y="1914144"/>
                </a:cubicBezTo>
                <a:cubicBezTo>
                  <a:pt x="204209" y="1867316"/>
                  <a:pt x="173127" y="1762030"/>
                  <a:pt x="271969" y="1748562"/>
                </a:cubicBezTo>
                <a:cubicBezTo>
                  <a:pt x="316415" y="1742443"/>
                  <a:pt x="337860" y="1703878"/>
                  <a:pt x="370497" y="1682760"/>
                </a:cubicBezTo>
                <a:cubicBezTo>
                  <a:pt x="483946" y="1608999"/>
                  <a:pt x="559787" y="1514119"/>
                  <a:pt x="594908" y="1383735"/>
                </a:cubicBezTo>
                <a:cubicBezTo>
                  <a:pt x="604543" y="1347620"/>
                  <a:pt x="641532" y="1318542"/>
                  <a:pt x="665465" y="1286713"/>
                </a:cubicBezTo>
                <a:cubicBezTo>
                  <a:pt x="653963" y="1263452"/>
                  <a:pt x="591178" y="1313647"/>
                  <a:pt x="613246" y="1252435"/>
                </a:cubicBezTo>
                <a:cubicBezTo>
                  <a:pt x="630030" y="1206524"/>
                  <a:pt x="672925" y="1178060"/>
                  <a:pt x="713332" y="1150820"/>
                </a:cubicBezTo>
                <a:cubicBezTo>
                  <a:pt x="759333" y="1119908"/>
                  <a:pt x="810307" y="1095117"/>
                  <a:pt x="831133" y="1037883"/>
                </a:cubicBezTo>
                <a:cubicBezTo>
                  <a:pt x="835485" y="1025640"/>
                  <a:pt x="849470" y="1012785"/>
                  <a:pt x="861903" y="1007887"/>
                </a:cubicBezTo>
                <a:cubicBezTo>
                  <a:pt x="1469751" y="63584"/>
                  <a:pt x="2910527" y="-1353"/>
                  <a:pt x="3239865" y="21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SARLAFT: Mecanismo para la gestión del riesgo del LA/FT en Colombia">
            <a:extLst>
              <a:ext uri="{FF2B5EF4-FFF2-40B4-BE49-F238E27FC236}">
                <a16:creationId xmlns:a16="http://schemas.microsoft.com/office/drawing/2014/main" id="{36D0365D-3FBF-D831-C017-A8B8152A062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37" r="51821" b="1"/>
          <a:stretch/>
        </p:blipFill>
        <p:spPr bwMode="auto">
          <a:xfrm>
            <a:off x="5398276" y="2457970"/>
            <a:ext cx="3458367" cy="3476265"/>
          </a:xfrm>
          <a:custGeom>
            <a:avLst/>
            <a:gdLst/>
            <a:ahLst/>
            <a:cxnLst/>
            <a:rect l="l" t="t" r="r" b="b"/>
            <a:pathLst>
              <a:path w="3458367" h="3476265">
                <a:moveTo>
                  <a:pt x="549716" y="15"/>
                </a:moveTo>
                <a:cubicBezTo>
                  <a:pt x="557611" y="271"/>
                  <a:pt x="565778" y="3856"/>
                  <a:pt x="573176" y="4995"/>
                </a:cubicBezTo>
                <a:cubicBezTo>
                  <a:pt x="736504" y="30493"/>
                  <a:pt x="899830" y="58040"/>
                  <a:pt x="1063336" y="82398"/>
                </a:cubicBezTo>
                <a:cubicBezTo>
                  <a:pt x="1216195" y="105163"/>
                  <a:pt x="1370136" y="110398"/>
                  <a:pt x="1523717" y="122237"/>
                </a:cubicBezTo>
                <a:cubicBezTo>
                  <a:pt x="1709602" y="136580"/>
                  <a:pt x="1895127" y="156841"/>
                  <a:pt x="2079929" y="188711"/>
                </a:cubicBezTo>
                <a:cubicBezTo>
                  <a:pt x="2208244" y="211023"/>
                  <a:pt x="2337823" y="226502"/>
                  <a:pt x="2467943" y="208745"/>
                </a:cubicBezTo>
                <a:cubicBezTo>
                  <a:pt x="2474439" y="207834"/>
                  <a:pt x="2481839" y="204876"/>
                  <a:pt x="2487253" y="207834"/>
                </a:cubicBezTo>
                <a:cubicBezTo>
                  <a:pt x="2550419" y="241073"/>
                  <a:pt x="2619357" y="217168"/>
                  <a:pt x="2684869" y="238113"/>
                </a:cubicBezTo>
                <a:cubicBezTo>
                  <a:pt x="2668085" y="318930"/>
                  <a:pt x="2596077" y="312327"/>
                  <a:pt x="2555471" y="368331"/>
                </a:cubicBezTo>
                <a:cubicBezTo>
                  <a:pt x="2621704" y="390639"/>
                  <a:pt x="2681259" y="413178"/>
                  <a:pt x="2741717" y="430023"/>
                </a:cubicBezTo>
                <a:cubicBezTo>
                  <a:pt x="2805785" y="447780"/>
                  <a:pt x="2860106" y="495816"/>
                  <a:pt x="2922728" y="517216"/>
                </a:cubicBezTo>
                <a:cubicBezTo>
                  <a:pt x="2936085" y="521769"/>
                  <a:pt x="2952146" y="537704"/>
                  <a:pt x="2956838" y="553184"/>
                </a:cubicBezTo>
                <a:cubicBezTo>
                  <a:pt x="2971997" y="603269"/>
                  <a:pt x="3274647" y="743732"/>
                  <a:pt x="3238914" y="788350"/>
                </a:cubicBezTo>
                <a:cubicBezTo>
                  <a:pt x="3224116" y="806791"/>
                  <a:pt x="3204986" y="819994"/>
                  <a:pt x="3184953" y="838207"/>
                </a:cubicBezTo>
                <a:cubicBezTo>
                  <a:pt x="3215093" y="872582"/>
                  <a:pt x="3249020" y="887608"/>
                  <a:pt x="3285115" y="897852"/>
                </a:cubicBezTo>
                <a:cubicBezTo>
                  <a:pt x="3295944" y="901039"/>
                  <a:pt x="3306591" y="907413"/>
                  <a:pt x="3307674" y="922894"/>
                </a:cubicBezTo>
                <a:cubicBezTo>
                  <a:pt x="3308757" y="939056"/>
                  <a:pt x="3297748" y="945429"/>
                  <a:pt x="3288544" y="952944"/>
                </a:cubicBezTo>
                <a:cubicBezTo>
                  <a:pt x="3275731" y="963415"/>
                  <a:pt x="3263278" y="972523"/>
                  <a:pt x="3247036" y="973888"/>
                </a:cubicBezTo>
                <a:cubicBezTo>
                  <a:pt x="3220325" y="975937"/>
                  <a:pt x="3207513" y="1005076"/>
                  <a:pt x="3191993" y="1026930"/>
                </a:cubicBezTo>
                <a:cubicBezTo>
                  <a:pt x="3183330" y="1039224"/>
                  <a:pt x="3178998" y="1064037"/>
                  <a:pt x="3194157" y="1068363"/>
                </a:cubicBezTo>
                <a:cubicBezTo>
                  <a:pt x="3230613" y="1078837"/>
                  <a:pt x="3227725" y="1109114"/>
                  <a:pt x="3226824" y="1143489"/>
                </a:cubicBezTo>
                <a:cubicBezTo>
                  <a:pt x="3225560" y="1186061"/>
                  <a:pt x="3204083" y="1205638"/>
                  <a:pt x="3177734" y="1222030"/>
                </a:cubicBezTo>
                <a:cubicBezTo>
                  <a:pt x="3168711" y="1227720"/>
                  <a:pt x="3155898" y="1227493"/>
                  <a:pt x="3152469" y="1245250"/>
                </a:cubicBezTo>
                <a:cubicBezTo>
                  <a:pt x="3167267" y="1262097"/>
                  <a:pt x="3185314" y="1248439"/>
                  <a:pt x="3201197" y="1253218"/>
                </a:cubicBezTo>
                <a:cubicBezTo>
                  <a:pt x="3214370" y="1257088"/>
                  <a:pt x="3236208" y="1255040"/>
                  <a:pt x="3218160" y="1286000"/>
                </a:cubicBezTo>
                <a:cubicBezTo>
                  <a:pt x="3212926" y="1294878"/>
                  <a:pt x="3219062" y="1301709"/>
                  <a:pt x="3225741" y="1302392"/>
                </a:cubicBezTo>
                <a:cubicBezTo>
                  <a:pt x="3279159" y="1309449"/>
                  <a:pt x="3254615" y="1372054"/>
                  <a:pt x="3271761" y="1405063"/>
                </a:cubicBezTo>
                <a:cubicBezTo>
                  <a:pt x="3276452" y="1414169"/>
                  <a:pt x="3271399" y="1429877"/>
                  <a:pt x="3263999" y="1433747"/>
                </a:cubicBezTo>
                <a:cubicBezTo>
                  <a:pt x="3216716" y="1459245"/>
                  <a:pt x="3210220" y="1520028"/>
                  <a:pt x="3187299" y="1572389"/>
                </a:cubicBezTo>
                <a:cubicBezTo>
                  <a:pt x="3212205" y="1593104"/>
                  <a:pt x="3241982" y="1597657"/>
                  <a:pt x="3268872" y="1611089"/>
                </a:cubicBezTo>
                <a:cubicBezTo>
                  <a:pt x="3296846" y="1625204"/>
                  <a:pt x="3296846" y="1635676"/>
                  <a:pt x="3273746" y="1676653"/>
                </a:cubicBezTo>
                <a:cubicBezTo>
                  <a:pt x="3333842" y="1685532"/>
                  <a:pt x="3333842" y="1685532"/>
                  <a:pt x="3315254" y="1749957"/>
                </a:cubicBezTo>
                <a:cubicBezTo>
                  <a:pt x="3365607" y="1755877"/>
                  <a:pt x="3398812" y="1786382"/>
                  <a:pt x="3406572" y="1853085"/>
                </a:cubicBezTo>
                <a:cubicBezTo>
                  <a:pt x="3410362" y="1885411"/>
                  <a:pt x="3433101" y="1900663"/>
                  <a:pt x="3458367" y="1922291"/>
                </a:cubicBezTo>
                <a:cubicBezTo>
                  <a:pt x="3426966" y="1943236"/>
                  <a:pt x="3405669" y="1986945"/>
                  <a:pt x="3369034" y="1940730"/>
                </a:cubicBezTo>
                <a:cubicBezTo>
                  <a:pt x="3355680" y="1923885"/>
                  <a:pt x="3356941" y="1945284"/>
                  <a:pt x="3355138" y="1951430"/>
                </a:cubicBezTo>
                <a:cubicBezTo>
                  <a:pt x="3350807" y="1966455"/>
                  <a:pt x="3359830" y="1976472"/>
                  <a:pt x="3365786" y="1987854"/>
                </a:cubicBezTo>
                <a:cubicBezTo>
                  <a:pt x="3371561" y="1999237"/>
                  <a:pt x="3378420" y="2011302"/>
                  <a:pt x="3380043" y="2024054"/>
                </a:cubicBezTo>
                <a:cubicBezTo>
                  <a:pt x="3381125" y="2032931"/>
                  <a:pt x="3375892" y="2045905"/>
                  <a:pt x="3370117" y="2052509"/>
                </a:cubicBezTo>
                <a:cubicBezTo>
                  <a:pt x="3339797" y="2087340"/>
                  <a:pt x="3357844" y="2165652"/>
                  <a:pt x="3300454" y="2175670"/>
                </a:cubicBezTo>
                <a:cubicBezTo>
                  <a:pt x="3274647" y="2180221"/>
                  <a:pt x="3262195" y="2208906"/>
                  <a:pt x="3243246" y="2224614"/>
                </a:cubicBezTo>
                <a:cubicBezTo>
                  <a:pt x="3177374" y="2279478"/>
                  <a:pt x="3133338" y="2350051"/>
                  <a:pt x="3112946" y="2447031"/>
                </a:cubicBezTo>
                <a:cubicBezTo>
                  <a:pt x="3107352" y="2473894"/>
                  <a:pt x="3085875" y="2495522"/>
                  <a:pt x="3071979" y="2519197"/>
                </a:cubicBezTo>
                <a:cubicBezTo>
                  <a:pt x="3078657" y="2536499"/>
                  <a:pt x="3115112" y="2499164"/>
                  <a:pt x="3102298" y="2544694"/>
                </a:cubicBezTo>
                <a:cubicBezTo>
                  <a:pt x="3092553" y="2578843"/>
                  <a:pt x="3067647" y="2600014"/>
                  <a:pt x="3044185" y="2620276"/>
                </a:cubicBezTo>
                <a:cubicBezTo>
                  <a:pt x="3017476" y="2643268"/>
                  <a:pt x="2987879" y="2661708"/>
                  <a:pt x="2975787" y="2704279"/>
                </a:cubicBezTo>
                <a:cubicBezTo>
                  <a:pt x="2973260" y="2713386"/>
                  <a:pt x="2965140" y="2722947"/>
                  <a:pt x="2957921" y="2726591"/>
                </a:cubicBezTo>
                <a:cubicBezTo>
                  <a:pt x="2581458" y="3475797"/>
                  <a:pt x="1654740" y="3480805"/>
                  <a:pt x="1547901" y="3475568"/>
                </a:cubicBezTo>
                <a:cubicBezTo>
                  <a:pt x="1418503" y="3468966"/>
                  <a:pt x="1296143" y="3422753"/>
                  <a:pt x="1176132" y="3365156"/>
                </a:cubicBezTo>
                <a:cubicBezTo>
                  <a:pt x="1125418" y="3340797"/>
                  <a:pt x="1078316" y="3306195"/>
                  <a:pt x="1029045" y="3279332"/>
                </a:cubicBezTo>
                <a:cubicBezTo>
                  <a:pt x="961009" y="3242223"/>
                  <a:pt x="908492" y="3171424"/>
                  <a:pt x="840634" y="3141601"/>
                </a:cubicBezTo>
                <a:cubicBezTo>
                  <a:pt x="770793" y="3110867"/>
                  <a:pt x="711057" y="3054638"/>
                  <a:pt x="639229" y="3030734"/>
                </a:cubicBezTo>
                <a:cubicBezTo>
                  <a:pt x="601330" y="3017985"/>
                  <a:pt x="564695" y="2994993"/>
                  <a:pt x="570649" y="2929200"/>
                </a:cubicBezTo>
                <a:cubicBezTo>
                  <a:pt x="572274" y="2910532"/>
                  <a:pt x="562349" y="2895282"/>
                  <a:pt x="546647" y="2900745"/>
                </a:cubicBezTo>
                <a:cubicBezTo>
                  <a:pt x="516690" y="2910989"/>
                  <a:pt x="503154" y="2883898"/>
                  <a:pt x="486550" y="2863636"/>
                </a:cubicBezTo>
                <a:cubicBezTo>
                  <a:pt x="456953" y="2827667"/>
                  <a:pt x="428801" y="2789422"/>
                  <a:pt x="381697" y="2783503"/>
                </a:cubicBezTo>
                <a:cubicBezTo>
                  <a:pt x="390720" y="2755272"/>
                  <a:pt x="406060" y="2759371"/>
                  <a:pt x="420137" y="2765290"/>
                </a:cubicBezTo>
                <a:cubicBezTo>
                  <a:pt x="457133" y="2780772"/>
                  <a:pt x="493769" y="2798300"/>
                  <a:pt x="530765" y="2813781"/>
                </a:cubicBezTo>
                <a:cubicBezTo>
                  <a:pt x="554948" y="2823799"/>
                  <a:pt x="578952" y="2837912"/>
                  <a:pt x="611257" y="2826755"/>
                </a:cubicBezTo>
                <a:cubicBezTo>
                  <a:pt x="583463" y="2769843"/>
                  <a:pt x="536180" y="2759598"/>
                  <a:pt x="497920" y="2742071"/>
                </a:cubicBezTo>
                <a:cubicBezTo>
                  <a:pt x="450096" y="2719988"/>
                  <a:pt x="421942" y="2678326"/>
                  <a:pt x="388193" y="2631885"/>
                </a:cubicBezTo>
                <a:cubicBezTo>
                  <a:pt x="423386" y="2620730"/>
                  <a:pt x="445223" y="2654879"/>
                  <a:pt x="472834" y="2653056"/>
                </a:cubicBezTo>
                <a:cubicBezTo>
                  <a:pt x="474279" y="2647140"/>
                  <a:pt x="476804" y="2638488"/>
                  <a:pt x="476444" y="2638259"/>
                </a:cubicBezTo>
                <a:cubicBezTo>
                  <a:pt x="431326" y="2612763"/>
                  <a:pt x="410211" y="2564956"/>
                  <a:pt x="403173" y="2507131"/>
                </a:cubicBezTo>
                <a:cubicBezTo>
                  <a:pt x="399563" y="2477310"/>
                  <a:pt x="383140" y="2467976"/>
                  <a:pt x="366897" y="2454316"/>
                </a:cubicBezTo>
                <a:cubicBezTo>
                  <a:pt x="310230" y="2405826"/>
                  <a:pt x="250314" y="2361890"/>
                  <a:pt x="203752" y="2295188"/>
                </a:cubicBezTo>
                <a:cubicBezTo>
                  <a:pt x="257532" y="2304066"/>
                  <a:pt x="300665" y="2347547"/>
                  <a:pt x="358597" y="2366215"/>
                </a:cubicBezTo>
                <a:cubicBezTo>
                  <a:pt x="312577" y="2292910"/>
                  <a:pt x="253020" y="2255803"/>
                  <a:pt x="198698" y="2211409"/>
                </a:cubicBezTo>
                <a:cubicBezTo>
                  <a:pt x="173974" y="2191149"/>
                  <a:pt x="151055" y="2165197"/>
                  <a:pt x="121097" y="2154269"/>
                </a:cubicBezTo>
                <a:cubicBezTo>
                  <a:pt x="110448" y="2150400"/>
                  <a:pt x="92943" y="2142204"/>
                  <a:pt x="101425" y="2120577"/>
                </a:cubicBezTo>
                <a:cubicBezTo>
                  <a:pt x="108643" y="2102593"/>
                  <a:pt x="122900" y="2108055"/>
                  <a:pt x="135895" y="2113292"/>
                </a:cubicBezTo>
                <a:cubicBezTo>
                  <a:pt x="167116" y="2126269"/>
                  <a:pt x="199421" y="2126495"/>
                  <a:pt x="241652" y="2126269"/>
                </a:cubicBezTo>
                <a:cubicBezTo>
                  <a:pt x="206279" y="2066851"/>
                  <a:pt x="141489" y="2084608"/>
                  <a:pt x="111170" y="2022231"/>
                </a:cubicBezTo>
                <a:cubicBezTo>
                  <a:pt x="149069" y="2011302"/>
                  <a:pt x="178305" y="2033841"/>
                  <a:pt x="208987" y="2038166"/>
                </a:cubicBezTo>
                <a:cubicBezTo>
                  <a:pt x="236777" y="2042036"/>
                  <a:pt x="243636" y="2031565"/>
                  <a:pt x="237139" y="1997188"/>
                </a:cubicBezTo>
                <a:cubicBezTo>
                  <a:pt x="227034" y="1943690"/>
                  <a:pt x="242193" y="1916371"/>
                  <a:pt x="282618" y="1930941"/>
                </a:cubicBezTo>
                <a:cubicBezTo>
                  <a:pt x="320155" y="1944601"/>
                  <a:pt x="324125" y="1924568"/>
                  <a:pt x="314019" y="1894062"/>
                </a:cubicBezTo>
                <a:cubicBezTo>
                  <a:pt x="299582" y="1849671"/>
                  <a:pt x="316004" y="1815295"/>
                  <a:pt x="327194" y="1777960"/>
                </a:cubicBezTo>
                <a:cubicBezTo>
                  <a:pt x="344339" y="1721045"/>
                  <a:pt x="337121" y="1693272"/>
                  <a:pt x="300123" y="1650929"/>
                </a:cubicBezTo>
                <a:cubicBezTo>
                  <a:pt x="279370" y="1627251"/>
                  <a:pt x="256992" y="1607219"/>
                  <a:pt x="226852" y="1586731"/>
                </a:cubicBezTo>
                <a:cubicBezTo>
                  <a:pt x="296334" y="1575576"/>
                  <a:pt x="223423" y="1538013"/>
                  <a:pt x="247968" y="1514564"/>
                </a:cubicBezTo>
                <a:cubicBezTo>
                  <a:pt x="297056" y="1505003"/>
                  <a:pt x="337121" y="1579673"/>
                  <a:pt x="403895" y="1558274"/>
                </a:cubicBezTo>
                <a:cubicBezTo>
                  <a:pt x="321420" y="1493619"/>
                  <a:pt x="230281" y="1472448"/>
                  <a:pt x="170546" y="1386396"/>
                </a:cubicBezTo>
                <a:cubicBezTo>
                  <a:pt x="184261" y="1366817"/>
                  <a:pt x="197977" y="1385030"/>
                  <a:pt x="209707" y="1377746"/>
                </a:cubicBezTo>
                <a:cubicBezTo>
                  <a:pt x="209346" y="1373192"/>
                  <a:pt x="210250" y="1366362"/>
                  <a:pt x="208083" y="1364314"/>
                </a:cubicBezTo>
                <a:cubicBezTo>
                  <a:pt x="163508" y="1317416"/>
                  <a:pt x="162784" y="1316279"/>
                  <a:pt x="210610" y="1281675"/>
                </a:cubicBezTo>
                <a:cubicBezTo>
                  <a:pt x="227394" y="1269609"/>
                  <a:pt x="225950" y="1258909"/>
                  <a:pt x="217108" y="1243657"/>
                </a:cubicBezTo>
                <a:cubicBezTo>
                  <a:pt x="210790" y="1232957"/>
                  <a:pt x="203211" y="1223395"/>
                  <a:pt x="206820" y="1199947"/>
                </a:cubicBezTo>
                <a:cubicBezTo>
                  <a:pt x="232988" y="1229998"/>
                  <a:pt x="359499" y="1220208"/>
                  <a:pt x="381877" y="1217021"/>
                </a:cubicBezTo>
                <a:cubicBezTo>
                  <a:pt x="406963" y="1213607"/>
                  <a:pt x="431688" y="1199037"/>
                  <a:pt x="458035" y="1207003"/>
                </a:cubicBezTo>
                <a:cubicBezTo>
                  <a:pt x="479150" y="1213381"/>
                  <a:pt x="576966" y="1275073"/>
                  <a:pt x="590863" y="1204273"/>
                </a:cubicBezTo>
                <a:cubicBezTo>
                  <a:pt x="591585" y="1200858"/>
                  <a:pt x="631107" y="1208826"/>
                  <a:pt x="652403" y="1212696"/>
                </a:cubicBezTo>
                <a:cubicBezTo>
                  <a:pt x="671172" y="1215883"/>
                  <a:pt x="692288" y="1229998"/>
                  <a:pt x="704920" y="1201769"/>
                </a:cubicBezTo>
                <a:cubicBezTo>
                  <a:pt x="712320" y="1185150"/>
                  <a:pt x="681820" y="1153051"/>
                  <a:pt x="654569" y="1150320"/>
                </a:cubicBezTo>
                <a:cubicBezTo>
                  <a:pt x="630926" y="1147814"/>
                  <a:pt x="606202" y="1144172"/>
                  <a:pt x="583643" y="1151001"/>
                </a:cubicBezTo>
                <a:cubicBezTo>
                  <a:pt x="555852" y="1159198"/>
                  <a:pt x="540873" y="1145995"/>
                  <a:pt x="533111" y="1117538"/>
                </a:cubicBezTo>
                <a:cubicBezTo>
                  <a:pt x="524450" y="1086122"/>
                  <a:pt x="507845" y="1071550"/>
                  <a:pt x="484926" y="1056980"/>
                </a:cubicBezTo>
                <a:cubicBezTo>
                  <a:pt x="429340" y="1021696"/>
                  <a:pt x="375921" y="980946"/>
                  <a:pt x="314922" y="960456"/>
                </a:cubicBezTo>
                <a:cubicBezTo>
                  <a:pt x="302830" y="956358"/>
                  <a:pt x="289476" y="950894"/>
                  <a:pt x="283881" y="923805"/>
                </a:cubicBezTo>
                <a:cubicBezTo>
                  <a:pt x="449013" y="964326"/>
                  <a:pt x="599526" y="1069958"/>
                  <a:pt x="769890" y="1063811"/>
                </a:cubicBezTo>
                <a:cubicBezTo>
                  <a:pt x="723329" y="1030346"/>
                  <a:pt x="669369" y="1028524"/>
                  <a:pt x="619738" y="1005076"/>
                </a:cubicBezTo>
                <a:cubicBezTo>
                  <a:pt x="654930" y="987546"/>
                  <a:pt x="687956" y="1005759"/>
                  <a:pt x="721344" y="1015777"/>
                </a:cubicBezTo>
                <a:cubicBezTo>
                  <a:pt x="749317" y="1023970"/>
                  <a:pt x="774583" y="1025337"/>
                  <a:pt x="777650" y="976393"/>
                </a:cubicBezTo>
                <a:cubicBezTo>
                  <a:pt x="776566" y="973205"/>
                  <a:pt x="776747" y="969107"/>
                  <a:pt x="776929" y="965238"/>
                </a:cubicBezTo>
                <a:cubicBezTo>
                  <a:pt x="767542" y="944976"/>
                  <a:pt x="752926" y="934504"/>
                  <a:pt x="735601" y="928584"/>
                </a:cubicBezTo>
                <a:cubicBezTo>
                  <a:pt x="725133" y="924942"/>
                  <a:pt x="711237" y="919478"/>
                  <a:pt x="711416" y="904909"/>
                </a:cubicBezTo>
                <a:cubicBezTo>
                  <a:pt x="711958" y="850955"/>
                  <a:pt x="678571" y="835246"/>
                  <a:pt x="645185" y="819539"/>
                </a:cubicBezTo>
                <a:cubicBezTo>
                  <a:pt x="663773" y="792676"/>
                  <a:pt x="678391" y="812481"/>
                  <a:pt x="692468" y="810433"/>
                </a:cubicBezTo>
                <a:cubicBezTo>
                  <a:pt x="701672" y="809067"/>
                  <a:pt x="709973" y="806563"/>
                  <a:pt x="709973" y="792676"/>
                </a:cubicBezTo>
                <a:cubicBezTo>
                  <a:pt x="710154" y="781065"/>
                  <a:pt x="705822" y="767861"/>
                  <a:pt x="696799" y="767635"/>
                </a:cubicBezTo>
                <a:cubicBezTo>
                  <a:pt x="640312" y="765585"/>
                  <a:pt x="609090" y="690914"/>
                  <a:pt x="550437" y="690687"/>
                </a:cubicBezTo>
                <a:cubicBezTo>
                  <a:pt x="515425" y="690687"/>
                  <a:pt x="568666" y="648572"/>
                  <a:pt x="539068" y="631042"/>
                </a:cubicBezTo>
                <a:cubicBezTo>
                  <a:pt x="532570" y="627171"/>
                  <a:pt x="556032" y="621254"/>
                  <a:pt x="566500" y="622164"/>
                </a:cubicBezTo>
                <a:cubicBezTo>
                  <a:pt x="576786" y="623074"/>
                  <a:pt x="585990" y="634229"/>
                  <a:pt x="598443" y="626261"/>
                </a:cubicBezTo>
                <a:cubicBezTo>
                  <a:pt x="605300" y="597806"/>
                  <a:pt x="587615" y="587332"/>
                  <a:pt x="572996" y="579365"/>
                </a:cubicBezTo>
                <a:cubicBezTo>
                  <a:pt x="539247" y="560925"/>
                  <a:pt x="506402" y="538615"/>
                  <a:pt x="469405" y="532013"/>
                </a:cubicBezTo>
                <a:cubicBezTo>
                  <a:pt x="456232" y="529737"/>
                  <a:pt x="488355" y="499231"/>
                  <a:pt x="494671" y="488532"/>
                </a:cubicBezTo>
                <a:cubicBezTo>
                  <a:pt x="345782" y="376071"/>
                  <a:pt x="166756" y="381762"/>
                  <a:pt x="0" y="290928"/>
                </a:cubicBezTo>
                <a:cubicBezTo>
                  <a:pt x="36817" y="273173"/>
                  <a:pt x="63887" y="286148"/>
                  <a:pt x="88973" y="288880"/>
                </a:cubicBezTo>
                <a:cubicBezTo>
                  <a:pt x="151595" y="295708"/>
                  <a:pt x="213498" y="309822"/>
                  <a:pt x="275940" y="318246"/>
                </a:cubicBezTo>
                <a:cubicBezTo>
                  <a:pt x="306620" y="322344"/>
                  <a:pt x="335134" y="337824"/>
                  <a:pt x="369424" y="313239"/>
                </a:cubicBezTo>
                <a:cubicBezTo>
                  <a:pt x="392343" y="296847"/>
                  <a:pt x="428980" y="314604"/>
                  <a:pt x="457133" y="329174"/>
                </a:cubicBezTo>
                <a:cubicBezTo>
                  <a:pt x="480414" y="341238"/>
                  <a:pt x="502612" y="344425"/>
                  <a:pt x="533474" y="329174"/>
                </a:cubicBezTo>
                <a:cubicBezTo>
                  <a:pt x="505501" y="319841"/>
                  <a:pt x="484023" y="311645"/>
                  <a:pt x="462006" y="305953"/>
                </a:cubicBezTo>
                <a:cubicBezTo>
                  <a:pt x="444501" y="301400"/>
                  <a:pt x="486189" y="282960"/>
                  <a:pt x="507484" y="285237"/>
                </a:cubicBezTo>
                <a:cubicBezTo>
                  <a:pt x="537263" y="288423"/>
                  <a:pt x="520479" y="276586"/>
                  <a:pt x="515425" y="260195"/>
                </a:cubicBezTo>
                <a:cubicBezTo>
                  <a:pt x="510012" y="242665"/>
                  <a:pt x="526074" y="237203"/>
                  <a:pt x="536180" y="240844"/>
                </a:cubicBezTo>
                <a:cubicBezTo>
                  <a:pt x="574980" y="255187"/>
                  <a:pt x="613602" y="229917"/>
                  <a:pt x="653668" y="250407"/>
                </a:cubicBezTo>
                <a:cubicBezTo>
                  <a:pt x="643561" y="199867"/>
                  <a:pt x="621723" y="177784"/>
                  <a:pt x="576064" y="170726"/>
                </a:cubicBezTo>
                <a:cubicBezTo>
                  <a:pt x="558919" y="167996"/>
                  <a:pt x="541053" y="172093"/>
                  <a:pt x="526254" y="157522"/>
                </a:cubicBezTo>
                <a:cubicBezTo>
                  <a:pt x="517771" y="149101"/>
                  <a:pt x="508207" y="139084"/>
                  <a:pt x="514884" y="123603"/>
                </a:cubicBezTo>
                <a:cubicBezTo>
                  <a:pt x="519577" y="112674"/>
                  <a:pt x="529684" y="112674"/>
                  <a:pt x="537985" y="116318"/>
                </a:cubicBezTo>
                <a:cubicBezTo>
                  <a:pt x="575162" y="132483"/>
                  <a:pt x="613963" y="138400"/>
                  <a:pt x="652764" y="144320"/>
                </a:cubicBezTo>
                <a:cubicBezTo>
                  <a:pt x="658720" y="145230"/>
                  <a:pt x="665397" y="148191"/>
                  <a:pt x="672075" y="133164"/>
                </a:cubicBezTo>
                <a:cubicBezTo>
                  <a:pt x="599526" y="108805"/>
                  <a:pt x="530585" y="74202"/>
                  <a:pt x="456051" y="60770"/>
                </a:cubicBezTo>
                <a:cubicBezTo>
                  <a:pt x="457133" y="54397"/>
                  <a:pt x="458215" y="48022"/>
                  <a:pt x="459299" y="41649"/>
                </a:cubicBezTo>
                <a:cubicBezTo>
                  <a:pt x="517591" y="50753"/>
                  <a:pt x="575884" y="59859"/>
                  <a:pt x="649515" y="71243"/>
                </a:cubicBezTo>
                <a:cubicBezTo>
                  <a:pt x="604218" y="35045"/>
                  <a:pt x="561446" y="47111"/>
                  <a:pt x="527879" y="15013"/>
                </a:cubicBezTo>
                <a:cubicBezTo>
                  <a:pt x="534195" y="2833"/>
                  <a:pt x="541820" y="-241"/>
                  <a:pt x="549716" y="15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Uso seguro y responsable del correo electrónico - YouTube">
            <a:extLst>
              <a:ext uri="{FF2B5EF4-FFF2-40B4-BE49-F238E27FC236}">
                <a16:creationId xmlns:a16="http://schemas.microsoft.com/office/drawing/2014/main" id="{19DE9C5E-5E0E-EC80-2262-25D681C1E2DB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34" r="11922" b="1"/>
          <a:stretch/>
        </p:blipFill>
        <p:spPr bwMode="auto">
          <a:xfrm>
            <a:off x="7621024" y="-5"/>
            <a:ext cx="4579876" cy="3536502"/>
          </a:xfrm>
          <a:custGeom>
            <a:avLst/>
            <a:gdLst/>
            <a:ahLst/>
            <a:cxnLst/>
            <a:rect l="l" t="t" r="r" b="b"/>
            <a:pathLst>
              <a:path w="4579876" h="3536502">
                <a:moveTo>
                  <a:pt x="457312" y="0"/>
                </a:moveTo>
                <a:lnTo>
                  <a:pt x="4579876" y="0"/>
                </a:lnTo>
                <a:lnTo>
                  <a:pt x="4579876" y="3057029"/>
                </a:lnTo>
                <a:lnTo>
                  <a:pt x="4508441" y="3086568"/>
                </a:lnTo>
                <a:cubicBezTo>
                  <a:pt x="4391572" y="3126663"/>
                  <a:pt x="4301124" y="3221848"/>
                  <a:pt x="4183947" y="3271738"/>
                </a:cubicBezTo>
                <a:cubicBezTo>
                  <a:pt x="4099090" y="3307854"/>
                  <a:pt x="4017967" y="3354374"/>
                  <a:pt x="3930625" y="3387123"/>
                </a:cubicBezTo>
                <a:cubicBezTo>
                  <a:pt x="3723932" y="3464557"/>
                  <a:pt x="3513195" y="3526689"/>
                  <a:pt x="3290337" y="3535564"/>
                </a:cubicBezTo>
                <a:cubicBezTo>
                  <a:pt x="3106332" y="3542605"/>
                  <a:pt x="1510274" y="3535872"/>
                  <a:pt x="861903" y="2528615"/>
                </a:cubicBezTo>
                <a:cubicBezTo>
                  <a:pt x="849470" y="2523717"/>
                  <a:pt x="835485" y="2510862"/>
                  <a:pt x="831133" y="2498619"/>
                </a:cubicBezTo>
                <a:cubicBezTo>
                  <a:pt x="810307" y="2441385"/>
                  <a:pt x="759333" y="2416594"/>
                  <a:pt x="713333" y="2385682"/>
                </a:cubicBezTo>
                <a:cubicBezTo>
                  <a:pt x="672925" y="2358442"/>
                  <a:pt x="630030" y="2329978"/>
                  <a:pt x="613246" y="2284067"/>
                </a:cubicBezTo>
                <a:cubicBezTo>
                  <a:pt x="591179" y="2222855"/>
                  <a:pt x="653963" y="2273050"/>
                  <a:pt x="665465" y="2249789"/>
                </a:cubicBezTo>
                <a:cubicBezTo>
                  <a:pt x="641532" y="2217960"/>
                  <a:pt x="604543" y="2188882"/>
                  <a:pt x="594908" y="2152767"/>
                </a:cubicBezTo>
                <a:cubicBezTo>
                  <a:pt x="559787" y="2022383"/>
                  <a:pt x="483946" y="1927503"/>
                  <a:pt x="370497" y="1853742"/>
                </a:cubicBezTo>
                <a:cubicBezTo>
                  <a:pt x="337861" y="1832624"/>
                  <a:pt x="316415" y="1794059"/>
                  <a:pt x="271969" y="1787940"/>
                </a:cubicBezTo>
                <a:cubicBezTo>
                  <a:pt x="173127" y="1774472"/>
                  <a:pt x="204209" y="1669186"/>
                  <a:pt x="151990" y="1622358"/>
                </a:cubicBezTo>
                <a:cubicBezTo>
                  <a:pt x="142044" y="1613481"/>
                  <a:pt x="133031" y="1596037"/>
                  <a:pt x="134895" y="1584102"/>
                </a:cubicBezTo>
                <a:cubicBezTo>
                  <a:pt x="137691" y="1566959"/>
                  <a:pt x="149504" y="1550739"/>
                  <a:pt x="159450" y="1535435"/>
                </a:cubicBezTo>
                <a:cubicBezTo>
                  <a:pt x="169708" y="1520133"/>
                  <a:pt x="185247" y="1506664"/>
                  <a:pt x="177788" y="1486465"/>
                </a:cubicBezTo>
                <a:cubicBezTo>
                  <a:pt x="174683" y="1478202"/>
                  <a:pt x="176855" y="1449432"/>
                  <a:pt x="153856" y="1472079"/>
                </a:cubicBezTo>
                <a:cubicBezTo>
                  <a:pt x="90760" y="1534212"/>
                  <a:pt x="54082" y="1475449"/>
                  <a:pt x="0" y="1447289"/>
                </a:cubicBezTo>
                <a:cubicBezTo>
                  <a:pt x="43515" y="1418212"/>
                  <a:pt x="82677" y="1397707"/>
                  <a:pt x="89205" y="1354247"/>
                </a:cubicBezTo>
                <a:cubicBezTo>
                  <a:pt x="102570" y="1264569"/>
                  <a:pt x="159758" y="1223557"/>
                  <a:pt x="246479" y="1215599"/>
                </a:cubicBezTo>
                <a:cubicBezTo>
                  <a:pt x="214465" y="1128983"/>
                  <a:pt x="214465" y="1128983"/>
                  <a:pt x="317968" y="1117045"/>
                </a:cubicBezTo>
                <a:cubicBezTo>
                  <a:pt x="278183" y="1061955"/>
                  <a:pt x="278183" y="1047876"/>
                  <a:pt x="326362" y="1028900"/>
                </a:cubicBezTo>
                <a:cubicBezTo>
                  <a:pt x="372673" y="1010841"/>
                  <a:pt x="423957" y="1004720"/>
                  <a:pt x="466852" y="976870"/>
                </a:cubicBezTo>
                <a:cubicBezTo>
                  <a:pt x="427377" y="906475"/>
                  <a:pt x="416188" y="824756"/>
                  <a:pt x="334754" y="790475"/>
                </a:cubicBezTo>
                <a:cubicBezTo>
                  <a:pt x="322010" y="785272"/>
                  <a:pt x="313307" y="764154"/>
                  <a:pt x="321386" y="751912"/>
                </a:cubicBezTo>
                <a:cubicBezTo>
                  <a:pt x="350915" y="707534"/>
                  <a:pt x="308644" y="623365"/>
                  <a:pt x="400645" y="613877"/>
                </a:cubicBezTo>
                <a:cubicBezTo>
                  <a:pt x="412147" y="612959"/>
                  <a:pt x="422716" y="603776"/>
                  <a:pt x="413701" y="591839"/>
                </a:cubicBezTo>
                <a:cubicBezTo>
                  <a:pt x="382618" y="550216"/>
                  <a:pt x="420228" y="552969"/>
                  <a:pt x="442917" y="547767"/>
                </a:cubicBezTo>
                <a:cubicBezTo>
                  <a:pt x="470271" y="541341"/>
                  <a:pt x="501353" y="559703"/>
                  <a:pt x="526840" y="537055"/>
                </a:cubicBezTo>
                <a:cubicBezTo>
                  <a:pt x="520932" y="513181"/>
                  <a:pt x="498866" y="513487"/>
                  <a:pt x="483325" y="505836"/>
                </a:cubicBezTo>
                <a:cubicBezTo>
                  <a:pt x="437946" y="483799"/>
                  <a:pt x="400956" y="457479"/>
                  <a:pt x="398780" y="400243"/>
                </a:cubicBezTo>
                <a:cubicBezTo>
                  <a:pt x="397229" y="354028"/>
                  <a:pt x="392255" y="313323"/>
                  <a:pt x="455041" y="299242"/>
                </a:cubicBezTo>
                <a:cubicBezTo>
                  <a:pt x="481149" y="293426"/>
                  <a:pt x="473687" y="260067"/>
                  <a:pt x="458769" y="243538"/>
                </a:cubicBezTo>
                <a:cubicBezTo>
                  <a:pt x="432038" y="214157"/>
                  <a:pt x="409972" y="174981"/>
                  <a:pt x="363969" y="172227"/>
                </a:cubicBezTo>
                <a:cubicBezTo>
                  <a:pt x="335995" y="170391"/>
                  <a:pt x="314549" y="158146"/>
                  <a:pt x="292481" y="144069"/>
                </a:cubicBezTo>
                <a:cubicBezTo>
                  <a:pt x="276630" y="133966"/>
                  <a:pt x="257670" y="125398"/>
                  <a:pt x="259534" y="103668"/>
                </a:cubicBezTo>
                <a:cubicBezTo>
                  <a:pt x="261399" y="82855"/>
                  <a:pt x="279736" y="74286"/>
                  <a:pt x="298387" y="70001"/>
                </a:cubicBezTo>
                <a:cubicBezTo>
                  <a:pt x="345011" y="59672"/>
                  <a:pt x="389535" y="45726"/>
                  <a:pt x="430782" y="19902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564490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ítulo 1">
            <a:extLst>
              <a:ext uri="{FF2B5EF4-FFF2-40B4-BE49-F238E27FC236}">
                <a16:creationId xmlns:a16="http://schemas.microsoft.com/office/drawing/2014/main" id="{F33AEAA9-05BE-2BD6-0CA8-A3FF1175DC5F}"/>
              </a:ext>
            </a:extLst>
          </p:cNvPr>
          <p:cNvSpPr txBox="1">
            <a:spLocks/>
          </p:cNvSpPr>
          <p:nvPr/>
        </p:nvSpPr>
        <p:spPr>
          <a:xfrm>
            <a:off x="640080" y="325369"/>
            <a:ext cx="4368602" cy="1956841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5400" b="1"/>
              <a:t>Políticas LATAM</a:t>
            </a:r>
          </a:p>
        </p:txBody>
      </p:sp>
      <p:sp>
        <p:nvSpPr>
          <p:cNvPr id="18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873147C-7B35-D833-BEBD-437F707692B2}"/>
              </a:ext>
            </a:extLst>
          </p:cNvPr>
          <p:cNvSpPr txBox="1"/>
          <p:nvPr/>
        </p:nvSpPr>
        <p:spPr>
          <a:xfrm>
            <a:off x="640080" y="2872899"/>
            <a:ext cx="4243589" cy="332066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r>
              <a:rPr lang="en-US" sz="2200" dirty="0" err="1"/>
              <a:t>Coordinadas</a:t>
            </a:r>
            <a:r>
              <a:rPr lang="en-US" sz="2200" dirty="0"/>
              <a:t> y </a:t>
            </a:r>
            <a:r>
              <a:rPr lang="en-US" sz="2200" dirty="0" err="1"/>
              <a:t>diseñadas</a:t>
            </a:r>
            <a:r>
              <a:rPr lang="en-US" sz="2200" dirty="0"/>
              <a:t> </a:t>
            </a:r>
            <a:r>
              <a:rPr lang="en-US" sz="2200" dirty="0" err="1"/>
              <a:t>por</a:t>
            </a:r>
            <a:r>
              <a:rPr lang="en-US" sz="2200" dirty="0"/>
              <a:t> </a:t>
            </a:r>
            <a:r>
              <a:rPr lang="en-US" sz="2200" dirty="0" err="1"/>
              <a:t>los</a:t>
            </a:r>
            <a:r>
              <a:rPr lang="en-US" sz="2200" dirty="0"/>
              <a:t> </a:t>
            </a:r>
            <a:r>
              <a:rPr lang="en-US" sz="2200" dirty="0" err="1"/>
              <a:t>comités</a:t>
            </a:r>
            <a:r>
              <a:rPr lang="en-US" sz="2200" dirty="0"/>
              <a:t> de </a:t>
            </a:r>
            <a:r>
              <a:rPr lang="en-US" sz="2200" dirty="0" err="1"/>
              <a:t>gestión</a:t>
            </a:r>
            <a:r>
              <a:rPr lang="en-US" sz="2200" dirty="0"/>
              <a:t> de Colombia y Panamá y la </a:t>
            </a:r>
            <a:r>
              <a:rPr lang="en-US" sz="2200" dirty="0" err="1"/>
              <a:t>revisión</a:t>
            </a:r>
            <a:r>
              <a:rPr lang="en-US" sz="2200" dirty="0"/>
              <a:t> y </a:t>
            </a:r>
            <a:r>
              <a:rPr lang="en-US" sz="2200" dirty="0" err="1"/>
              <a:t>aprobación</a:t>
            </a:r>
            <a:r>
              <a:rPr lang="en-US" sz="2200" dirty="0"/>
              <a:t> de </a:t>
            </a:r>
            <a:r>
              <a:rPr lang="en-US" sz="2200" dirty="0" err="1"/>
              <a:t>nuestro</a:t>
            </a:r>
            <a:r>
              <a:rPr lang="en-US" sz="2200" dirty="0"/>
              <a:t> COO, </a:t>
            </a:r>
            <a:r>
              <a:rPr lang="en-US" sz="2200" dirty="0" err="1"/>
              <a:t>Kalob</a:t>
            </a:r>
            <a:r>
              <a:rPr lang="en-US" sz="2200" dirty="0"/>
              <a:t> Williams. </a:t>
            </a:r>
          </a:p>
        </p:txBody>
      </p:sp>
      <p:pic>
        <p:nvPicPr>
          <p:cNvPr id="2" name="Picture 2" descr="Agricultura Regenerativa ¿Qué es? ¿Cómo ponerla en práctica? - Avatar  Energía, blog de Energías Renovables">
            <a:extLst>
              <a:ext uri="{FF2B5EF4-FFF2-40B4-BE49-F238E27FC236}">
                <a16:creationId xmlns:a16="http://schemas.microsoft.com/office/drawing/2014/main" id="{EF42C3C9-C5DF-5E17-D59C-B5E6B02170A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012" r="15060"/>
          <a:stretch/>
        </p:blipFill>
        <p:spPr bwMode="auto"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  <a:solidFill>
            <a:srgbClr val="FFFFFF"/>
          </a:solidFill>
        </p:spPr>
      </p:pic>
    </p:spTree>
    <p:extLst>
      <p:ext uri="{BB962C8B-B14F-4D97-AF65-F5344CB8AC3E}">
        <p14:creationId xmlns:p14="http://schemas.microsoft.com/office/powerpoint/2010/main" val="7841544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8">
            <a:extLst>
              <a:ext uri="{FF2B5EF4-FFF2-40B4-BE49-F238E27FC236}">
                <a16:creationId xmlns:a16="http://schemas.microsoft.com/office/drawing/2014/main" id="{AE2B703B-46F9-481A-A605-82E2A828C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B4C6273-AEF5-A843-D2A6-621A8569AA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459863"/>
            <a:ext cx="10515600" cy="1004594"/>
          </a:xfrm>
        </p:spPr>
        <p:txBody>
          <a:bodyPr>
            <a:normAutofit/>
          </a:bodyPr>
          <a:lstStyle/>
          <a:p>
            <a:pPr algn="ctr"/>
            <a:r>
              <a:rPr lang="es-CO">
                <a:solidFill>
                  <a:srgbClr val="FFFFFF"/>
                </a:solidFill>
              </a:rPr>
              <a:t>Todas las políticas contienen:</a:t>
            </a:r>
            <a:endParaRPr lang="es-ES">
              <a:solidFill>
                <a:srgbClr val="FFFFFF"/>
              </a:solidFill>
            </a:endParaRPr>
          </a:p>
        </p:txBody>
      </p:sp>
      <p:sp>
        <p:nvSpPr>
          <p:cNvPr id="18" name="Rectangle: Rounded Corners 10">
            <a:extLst>
              <a:ext uri="{FF2B5EF4-FFF2-40B4-BE49-F238E27FC236}">
                <a16:creationId xmlns:a16="http://schemas.microsoft.com/office/drawing/2014/main" id="{F13BE4D7-0C3D-4906-B230-A1C5B4665CC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496" y="1587970"/>
            <a:ext cx="11033008" cy="4768380"/>
          </a:xfrm>
          <a:prstGeom prst="roundRect">
            <a:avLst>
              <a:gd name="adj" fmla="val 3174"/>
            </a:avLst>
          </a:prstGeom>
          <a:solidFill>
            <a:schemeClr val="bg1">
              <a:alpha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Marcador de contenido 2">
            <a:extLst>
              <a:ext uri="{FF2B5EF4-FFF2-40B4-BE49-F238E27FC236}">
                <a16:creationId xmlns:a16="http://schemas.microsoft.com/office/drawing/2014/main" id="{7C35B19E-0B22-37D3-CAFF-28F9358C466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60140559"/>
              </p:ext>
            </p:extLst>
          </p:nvPr>
        </p:nvGraphicFramePr>
        <p:xfrm>
          <a:off x="838200" y="180091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4857900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6B5E2835-4E47-45B3-9CFE-732FF7B054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D9C4580-2430-8AE6-2243-082BBA3AC95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8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19" name="Freeform: Shape 18">
            <a:extLst>
              <a:ext uri="{FF2B5EF4-FFF2-40B4-BE49-F238E27FC236}">
                <a16:creationId xmlns:a16="http://schemas.microsoft.com/office/drawing/2014/main" id="{5B45AD5D-AA52-4F7B-9362-576A39AD9E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1" name="Freeform: Shape 20">
            <a:extLst>
              <a:ext uri="{FF2B5EF4-FFF2-40B4-BE49-F238E27FC236}">
                <a16:creationId xmlns:a16="http://schemas.microsoft.com/office/drawing/2014/main" id="{AEDD7960-4866-4399-BEF6-DD1431AB4E3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A0D91093-E1EB-C138-BDD2-00601A79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71094" y="1161288"/>
            <a:ext cx="3438144" cy="1125728"/>
          </a:xfrm>
        </p:spPr>
        <p:txBody>
          <a:bodyPr anchor="b">
            <a:normAutofit/>
          </a:bodyPr>
          <a:lstStyle/>
          <a:p>
            <a:r>
              <a:rPr lang="es-CO" sz="2800" b="1" dirty="0"/>
              <a:t>Políticas LATAM</a:t>
            </a:r>
            <a:endParaRPr lang="es-ES" sz="2800" b="1" dirty="0"/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55D4142C-5077-457F-A6AD-3FECFDB3968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7A5F0580-5EE9-419F-96EE-B6529EF6E7D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2074E-37EF-C192-3651-4CA20F348F1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1094" y="2718054"/>
            <a:ext cx="3438906" cy="3207258"/>
          </a:xfrm>
        </p:spPr>
        <p:txBody>
          <a:bodyPr anchor="t">
            <a:normAutofit/>
          </a:bodyPr>
          <a:lstStyle/>
          <a:p>
            <a:r>
              <a:rPr lang="es-CO" sz="1600"/>
              <a:t>12T POL 002 Política de seguridad y salud en el trabajo</a:t>
            </a:r>
          </a:p>
          <a:p>
            <a:r>
              <a:rPr lang="es-CO" sz="1600"/>
              <a:t>12T POL 005 Política de prevención del consumo de Alcohol, tabaco y sustancias psicoactivas</a:t>
            </a:r>
          </a:p>
          <a:p>
            <a:r>
              <a:rPr lang="es-CO" sz="1600"/>
              <a:t>12T POL 006 Política de tratamiento de Datos personales</a:t>
            </a:r>
          </a:p>
          <a:p>
            <a:r>
              <a:rPr lang="es-CO" sz="1600"/>
              <a:t>12T POL 007 Política de Prevención del Acoso Laboral</a:t>
            </a:r>
          </a:p>
          <a:p>
            <a:r>
              <a:rPr lang="es-CO" sz="1600"/>
              <a:t>12T POL 008 Política de Desconexión Laboral</a:t>
            </a:r>
          </a:p>
          <a:p>
            <a:pPr marL="0" indent="0">
              <a:buNone/>
            </a:pPr>
            <a:endParaRPr lang="es-ES" sz="1600"/>
          </a:p>
        </p:txBody>
      </p:sp>
    </p:spTree>
    <p:extLst>
      <p:ext uri="{BB962C8B-B14F-4D97-AF65-F5344CB8AC3E}">
        <p14:creationId xmlns:p14="http://schemas.microsoft.com/office/powerpoint/2010/main" val="4454000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2" name="Rectangle 1041">
            <a:extLst>
              <a:ext uri="{FF2B5EF4-FFF2-40B4-BE49-F238E27FC236}">
                <a16:creationId xmlns:a16="http://schemas.microsoft.com/office/drawing/2014/main" id="{38468727-63BE-4191-B4A6-C30C82C0E9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4A5E07B3-097B-CC90-9175-230D3AC8E2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1" y="412454"/>
            <a:ext cx="2381250" cy="2101850"/>
          </a:xfrm>
        </p:spPr>
        <p:txBody>
          <a:bodyPr>
            <a:normAutofit/>
          </a:bodyPr>
          <a:lstStyle/>
          <a:p>
            <a:r>
              <a:rPr lang="es-CO" sz="2800"/>
              <a:t>12T POL 002 Política de seguridad y salud en el trabajo</a:t>
            </a:r>
            <a:endParaRPr lang="es-ES" sz="2800"/>
          </a:p>
        </p:txBody>
      </p:sp>
      <p:sp>
        <p:nvSpPr>
          <p:cNvPr id="1044" name="Rectangle 1043">
            <a:extLst>
              <a:ext uri="{FF2B5EF4-FFF2-40B4-BE49-F238E27FC236}">
                <a16:creationId xmlns:a16="http://schemas.microsoft.com/office/drawing/2014/main" id="{9D355BB6-1BB8-4828-B246-CFB31742D7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134839"/>
            <a:ext cx="128016" cy="65390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CA52A9B9-B2B3-46F0-9D53-0EFF9905BF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245238" y="1452646"/>
            <a:ext cx="146304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1D89EF3-18E7-1D56-33A2-4DBE3B54E0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57538" y="412454"/>
            <a:ext cx="3243262" cy="2101850"/>
          </a:xfrm>
        </p:spPr>
        <p:txBody>
          <a:bodyPr anchor="ctr">
            <a:normAutofit/>
          </a:bodyPr>
          <a:lstStyle/>
          <a:p>
            <a:r>
              <a:rPr lang="es-CO" sz="1700"/>
              <a:t>Prevenir accidentes de trabajo y enfermedades laborales</a:t>
            </a:r>
          </a:p>
          <a:p>
            <a:r>
              <a:rPr lang="es-CO" sz="1700"/>
              <a:t>Promover la seguridad y salud en el trabajo</a:t>
            </a:r>
          </a:p>
          <a:p>
            <a:r>
              <a:rPr lang="es-CO" sz="1700"/>
              <a:t>Cumplir la normatividad legal vigente</a:t>
            </a:r>
            <a:endParaRPr lang="es-ES" sz="1700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4F964AC-EEA7-5AA9-6AF1-9FC9E5FD95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397" b="9397"/>
          <a:stretch/>
        </p:blipFill>
        <p:spPr bwMode="auto">
          <a:xfrm>
            <a:off x="20" y="2959630"/>
            <a:ext cx="6400781" cy="3898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ombre De Negocios Caido De Silla De La Oficina Foto de archivo - Imagen de  seguro, apuro: 44407294">
            <a:extLst>
              <a:ext uri="{FF2B5EF4-FFF2-40B4-BE49-F238E27FC236}">
                <a16:creationId xmlns:a16="http://schemas.microsoft.com/office/drawing/2014/main" id="{701B25C8-03AC-EF21-2770-6E36CDB570B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58" r="32329" b="-2"/>
          <a:stretch/>
        </p:blipFill>
        <p:spPr bwMode="auto">
          <a:xfrm>
            <a:off x="6591299" y="1"/>
            <a:ext cx="5600701" cy="6857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59197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89" name="Rectangle 3082">
            <a:extLst>
              <a:ext uri="{FF2B5EF4-FFF2-40B4-BE49-F238E27FC236}">
                <a16:creationId xmlns:a16="http://schemas.microsoft.com/office/drawing/2014/main" id="{620FDFD2-19AF-4124-A49A-BAC0929B130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940606D1-A3C4-FA27-7313-500D17A8F0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81825" y="1641752"/>
            <a:ext cx="4391024" cy="1323439"/>
          </a:xfrm>
        </p:spPr>
        <p:txBody>
          <a:bodyPr anchor="t">
            <a:normAutofit/>
          </a:bodyPr>
          <a:lstStyle/>
          <a:p>
            <a:r>
              <a:rPr lang="es-CO" sz="2200" b="1" dirty="0">
                <a:solidFill>
                  <a:schemeClr val="bg1"/>
                </a:solidFill>
              </a:rPr>
              <a:t>12T POL 005 Política de prevención del consumo de Alcohol, tabaco y sustancias psicoactivas</a:t>
            </a:r>
            <a:endParaRPr lang="es-ES" sz="2200" b="1" dirty="0">
              <a:solidFill>
                <a:schemeClr val="bg1"/>
              </a:solidFill>
            </a:endParaRPr>
          </a:p>
        </p:txBody>
      </p:sp>
      <p:pic>
        <p:nvPicPr>
          <p:cNvPr id="3074" name="Picture 2" descr="Hábitos Saludables que Debes Implementar Ya">
            <a:extLst>
              <a:ext uri="{FF2B5EF4-FFF2-40B4-BE49-F238E27FC236}">
                <a16:creationId xmlns:a16="http://schemas.microsoft.com/office/drawing/2014/main" id="{8E986D5F-B393-A402-9696-D79AF3AFB64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356" r="1" b="1"/>
          <a:stretch/>
        </p:blipFill>
        <p:spPr bwMode="auto">
          <a:xfrm>
            <a:off x="20" y="1"/>
            <a:ext cx="6088360" cy="3333749"/>
          </a:xfrm>
          <a:custGeom>
            <a:avLst/>
            <a:gdLst/>
            <a:ahLst/>
            <a:cxnLst/>
            <a:rect l="l" t="t" r="r" b="b"/>
            <a:pathLst>
              <a:path w="6088380" h="3333749">
                <a:moveTo>
                  <a:pt x="0" y="0"/>
                </a:moveTo>
                <a:lnTo>
                  <a:pt x="6088380" y="0"/>
                </a:lnTo>
                <a:lnTo>
                  <a:pt x="6088380" y="2202180"/>
                </a:lnTo>
                <a:lnTo>
                  <a:pt x="5913795" y="3333749"/>
                </a:lnTo>
                <a:lnTo>
                  <a:pt x="0" y="3333749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BEBIDAS ALCOHÓLICAS Y SUS EFECTOS EN EL ÁMBITO LABORAL | Fundación  Internacional ORP">
            <a:extLst>
              <a:ext uri="{FF2B5EF4-FFF2-40B4-BE49-F238E27FC236}">
                <a16:creationId xmlns:a16="http://schemas.microsoft.com/office/drawing/2014/main" id="{D3F3603A-B2D1-7557-0F98-8B182F281A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7661"/>
          <a:stretch/>
        </p:blipFill>
        <p:spPr bwMode="auto">
          <a:xfrm>
            <a:off x="20" y="3524252"/>
            <a:ext cx="6088360" cy="3333748"/>
          </a:xfrm>
          <a:custGeom>
            <a:avLst/>
            <a:gdLst/>
            <a:ahLst/>
            <a:cxnLst/>
            <a:rect l="l" t="t" r="r" b="b"/>
            <a:pathLst>
              <a:path w="6088380" h="3333748">
                <a:moveTo>
                  <a:pt x="0" y="0"/>
                </a:moveTo>
                <a:lnTo>
                  <a:pt x="5884403" y="0"/>
                </a:lnTo>
                <a:lnTo>
                  <a:pt x="5882640" y="11428"/>
                </a:lnTo>
                <a:lnTo>
                  <a:pt x="5562600" y="1931668"/>
                </a:lnTo>
                <a:lnTo>
                  <a:pt x="6088380" y="3333748"/>
                </a:lnTo>
                <a:lnTo>
                  <a:pt x="0" y="3333748"/>
                </a:ln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090" name="Group 3084">
            <a:extLst>
              <a:ext uri="{FF2B5EF4-FFF2-40B4-BE49-F238E27FC236}">
                <a16:creationId xmlns:a16="http://schemas.microsoft.com/office/drawing/2014/main" id="{7F6F6FC6-9A5F-4E14-8105-15D94914A79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395370" y="544"/>
            <a:ext cx="874716" cy="6857455"/>
            <a:chOff x="5395370" y="544"/>
            <a:chExt cx="874716" cy="6857455"/>
          </a:xfrm>
        </p:grpSpPr>
        <p:sp>
          <p:nvSpPr>
            <p:cNvPr id="3086" name="Freeform: Shape 3085">
              <a:extLst>
                <a:ext uri="{FF2B5EF4-FFF2-40B4-BE49-F238E27FC236}">
                  <a16:creationId xmlns:a16="http://schemas.microsoft.com/office/drawing/2014/main" id="{2DCFA6DA-C89C-4BD9-A659-4E35D789BF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8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8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ffectLst>
              <a:outerShdw blurRad="381000" dist="152400" algn="l" rotWithShape="0">
                <a:prstClr val="black">
                  <a:alpha val="1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  <p:sp>
          <p:nvSpPr>
            <p:cNvPr id="3091" name="Freeform: Shape 3086">
              <a:extLst>
                <a:ext uri="{FF2B5EF4-FFF2-40B4-BE49-F238E27FC236}">
                  <a16:creationId xmlns:a16="http://schemas.microsoft.com/office/drawing/2014/main" id="{868AC5BD-C02C-4D96-813D-3C9ABB388E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6200000">
              <a:off x="2404000" y="2991914"/>
              <a:ext cx="6857455" cy="874716"/>
            </a:xfrm>
            <a:custGeom>
              <a:avLst/>
              <a:gdLst>
                <a:gd name="connsiteX0" fmla="*/ 6857455 w 6857455"/>
                <a:gd name="connsiteY0" fmla="*/ 804643 h 874716"/>
                <a:gd name="connsiteX1" fmla="*/ 6857455 w 6857455"/>
                <a:gd name="connsiteY1" fmla="*/ 562246 h 874716"/>
                <a:gd name="connsiteX2" fmla="*/ 6829178 w 6857455"/>
                <a:gd name="connsiteY2" fmla="*/ 551284 h 874716"/>
                <a:gd name="connsiteX3" fmla="*/ 6766024 w 6857455"/>
                <a:gd name="connsiteY3" fmla="*/ 500372 h 874716"/>
                <a:gd name="connsiteX4" fmla="*/ 6734971 w 6857455"/>
                <a:gd name="connsiteY4" fmla="*/ 500944 h 874716"/>
                <a:gd name="connsiteX5" fmla="*/ 6683915 w 6857455"/>
                <a:gd name="connsiteY5" fmla="*/ 507040 h 874716"/>
                <a:gd name="connsiteX6" fmla="*/ 6628860 w 6857455"/>
                <a:gd name="connsiteY6" fmla="*/ 495418 h 874716"/>
                <a:gd name="connsiteX7" fmla="*/ 6588662 w 6857455"/>
                <a:gd name="connsiteY7" fmla="*/ 487227 h 874716"/>
                <a:gd name="connsiteX8" fmla="*/ 6476074 w 6857455"/>
                <a:gd name="connsiteY8" fmla="*/ 511230 h 874716"/>
                <a:gd name="connsiteX9" fmla="*/ 6382345 w 6857455"/>
                <a:gd name="connsiteY9" fmla="*/ 534853 h 874716"/>
                <a:gd name="connsiteX10" fmla="*/ 6369391 w 6857455"/>
                <a:gd name="connsiteY10" fmla="*/ 531615 h 874716"/>
                <a:gd name="connsiteX11" fmla="*/ 6244799 w 6857455"/>
                <a:gd name="connsiteY11" fmla="*/ 512182 h 874716"/>
                <a:gd name="connsiteX12" fmla="*/ 6190315 w 6857455"/>
                <a:gd name="connsiteY12" fmla="*/ 485703 h 874716"/>
                <a:gd name="connsiteX13" fmla="*/ 6115446 w 6857455"/>
                <a:gd name="connsiteY13" fmla="*/ 462270 h 874716"/>
                <a:gd name="connsiteX14" fmla="*/ 6032194 w 6857455"/>
                <a:gd name="connsiteY14" fmla="*/ 434266 h 874716"/>
                <a:gd name="connsiteX15" fmla="*/ 5971042 w 6857455"/>
                <a:gd name="connsiteY15" fmla="*/ 420738 h 874716"/>
                <a:gd name="connsiteX16" fmla="*/ 5880933 w 6857455"/>
                <a:gd name="connsiteY16" fmla="*/ 430646 h 874716"/>
                <a:gd name="connsiteX17" fmla="*/ 5862452 w 6857455"/>
                <a:gd name="connsiteY17" fmla="*/ 438648 h 874716"/>
                <a:gd name="connsiteX18" fmla="*/ 5685283 w 6857455"/>
                <a:gd name="connsiteY18" fmla="*/ 498658 h 874716"/>
                <a:gd name="connsiteX19" fmla="*/ 5567169 w 6857455"/>
                <a:gd name="connsiteY19" fmla="*/ 499420 h 874716"/>
                <a:gd name="connsiteX20" fmla="*/ 5527923 w 6857455"/>
                <a:gd name="connsiteY20" fmla="*/ 490466 h 874716"/>
                <a:gd name="connsiteX21" fmla="*/ 5456292 w 6857455"/>
                <a:gd name="connsiteY21" fmla="*/ 450650 h 874716"/>
                <a:gd name="connsiteX22" fmla="*/ 5424670 w 6857455"/>
                <a:gd name="connsiteY22" fmla="*/ 444934 h 874716"/>
                <a:gd name="connsiteX23" fmla="*/ 5368662 w 6857455"/>
                <a:gd name="connsiteY23" fmla="*/ 441124 h 874716"/>
                <a:gd name="connsiteX24" fmla="*/ 5247118 w 6857455"/>
                <a:gd name="connsiteY24" fmla="*/ 444934 h 874716"/>
                <a:gd name="connsiteX25" fmla="*/ 5088617 w 6857455"/>
                <a:gd name="connsiteY25" fmla="*/ 428742 h 874716"/>
                <a:gd name="connsiteX26" fmla="*/ 5025750 w 6857455"/>
                <a:gd name="connsiteY26" fmla="*/ 433694 h 874716"/>
                <a:gd name="connsiteX27" fmla="*/ 4957930 w 6857455"/>
                <a:gd name="connsiteY27" fmla="*/ 442268 h 874716"/>
                <a:gd name="connsiteX28" fmla="*/ 4938116 w 6857455"/>
                <a:gd name="connsiteY28" fmla="*/ 441886 h 874716"/>
                <a:gd name="connsiteX29" fmla="*/ 4833910 w 6857455"/>
                <a:gd name="connsiteY29" fmla="*/ 421693 h 874716"/>
                <a:gd name="connsiteX30" fmla="*/ 4810095 w 6857455"/>
                <a:gd name="connsiteY30" fmla="*/ 408167 h 874716"/>
                <a:gd name="connsiteX31" fmla="*/ 4747991 w 6857455"/>
                <a:gd name="connsiteY31" fmla="*/ 413691 h 874716"/>
                <a:gd name="connsiteX32" fmla="*/ 4692745 w 6857455"/>
                <a:gd name="connsiteY32" fmla="*/ 435790 h 874716"/>
                <a:gd name="connsiteX33" fmla="*/ 4375933 w 6857455"/>
                <a:gd name="connsiteY33" fmla="*/ 483417 h 874716"/>
                <a:gd name="connsiteX34" fmla="*/ 4185426 w 6857455"/>
                <a:gd name="connsiteY34" fmla="*/ 484179 h 874716"/>
                <a:gd name="connsiteX35" fmla="*/ 4052072 w 6857455"/>
                <a:gd name="connsiteY35" fmla="*/ 505134 h 874716"/>
                <a:gd name="connsiteX36" fmla="*/ 4029973 w 6857455"/>
                <a:gd name="connsiteY36" fmla="*/ 527233 h 874716"/>
                <a:gd name="connsiteX37" fmla="*/ 3948626 w 6857455"/>
                <a:gd name="connsiteY37" fmla="*/ 550666 h 874716"/>
                <a:gd name="connsiteX38" fmla="*/ 3871280 w 6857455"/>
                <a:gd name="connsiteY38" fmla="*/ 502275 h 874716"/>
                <a:gd name="connsiteX39" fmla="*/ 3774312 w 6857455"/>
                <a:gd name="connsiteY39" fmla="*/ 429122 h 874716"/>
                <a:gd name="connsiteX40" fmla="*/ 3721543 w 6857455"/>
                <a:gd name="connsiteY40" fmla="*/ 428552 h 874716"/>
                <a:gd name="connsiteX41" fmla="*/ 3612763 w 6857455"/>
                <a:gd name="connsiteY41" fmla="*/ 414263 h 874716"/>
                <a:gd name="connsiteX42" fmla="*/ 3537323 w 6857455"/>
                <a:gd name="connsiteY42" fmla="*/ 389878 h 874716"/>
                <a:gd name="connsiteX43" fmla="*/ 3431593 w 6857455"/>
                <a:gd name="connsiteY43" fmla="*/ 360921 h 874716"/>
                <a:gd name="connsiteX44" fmla="*/ 3392158 w 6857455"/>
                <a:gd name="connsiteY44" fmla="*/ 345681 h 874716"/>
                <a:gd name="connsiteX45" fmla="*/ 3297856 w 6857455"/>
                <a:gd name="connsiteY45" fmla="*/ 323010 h 874716"/>
                <a:gd name="connsiteX46" fmla="*/ 3219748 w 6857455"/>
                <a:gd name="connsiteY46" fmla="*/ 308151 h 874716"/>
                <a:gd name="connsiteX47" fmla="*/ 3156692 w 6857455"/>
                <a:gd name="connsiteY47" fmla="*/ 261668 h 874716"/>
                <a:gd name="connsiteX48" fmla="*/ 3136497 w 6857455"/>
                <a:gd name="connsiteY48" fmla="*/ 237663 h 874716"/>
                <a:gd name="connsiteX49" fmla="*/ 3119733 w 6857455"/>
                <a:gd name="connsiteY49" fmla="*/ 222233 h 874716"/>
                <a:gd name="connsiteX50" fmla="*/ 3045436 w 6857455"/>
                <a:gd name="connsiteY50" fmla="*/ 131742 h 874716"/>
                <a:gd name="connsiteX51" fmla="*/ 3037054 w 6857455"/>
                <a:gd name="connsiteY51" fmla="*/ 124121 h 874716"/>
                <a:gd name="connsiteX52" fmla="*/ 2936466 w 6857455"/>
                <a:gd name="connsiteY52" fmla="*/ 82400 h 874716"/>
                <a:gd name="connsiteX53" fmla="*/ 2901031 w 6857455"/>
                <a:gd name="connsiteY53" fmla="*/ 59731 h 874716"/>
                <a:gd name="connsiteX54" fmla="*/ 2828259 w 6857455"/>
                <a:gd name="connsiteY54" fmla="*/ 3149 h 874716"/>
                <a:gd name="connsiteX55" fmla="*/ 2799492 w 6857455"/>
                <a:gd name="connsiteY55" fmla="*/ 1245 h 874716"/>
                <a:gd name="connsiteX56" fmla="*/ 2693570 w 6857455"/>
                <a:gd name="connsiteY56" fmla="*/ 35154 h 874716"/>
                <a:gd name="connsiteX57" fmla="*/ 2639847 w 6857455"/>
                <a:gd name="connsiteY57" fmla="*/ 73448 h 874716"/>
                <a:gd name="connsiteX58" fmla="*/ 2621178 w 6857455"/>
                <a:gd name="connsiteY58" fmla="*/ 88688 h 874716"/>
                <a:gd name="connsiteX59" fmla="*/ 2489348 w 6857455"/>
                <a:gd name="connsiteY59" fmla="*/ 72304 h 874716"/>
                <a:gd name="connsiteX60" fmla="*/ 2452580 w 6857455"/>
                <a:gd name="connsiteY60" fmla="*/ 68683 h 874716"/>
                <a:gd name="connsiteX61" fmla="*/ 2326464 w 6857455"/>
                <a:gd name="connsiteY61" fmla="*/ 50395 h 874716"/>
                <a:gd name="connsiteX62" fmla="*/ 2300365 w 6857455"/>
                <a:gd name="connsiteY62" fmla="*/ 54777 h 874716"/>
                <a:gd name="connsiteX63" fmla="*/ 2130434 w 6857455"/>
                <a:gd name="connsiteY63" fmla="*/ 58397 h 874716"/>
                <a:gd name="connsiteX64" fmla="*/ 2118621 w 6857455"/>
                <a:gd name="connsiteY64" fmla="*/ 47919 h 874716"/>
                <a:gd name="connsiteX65" fmla="*/ 2057659 w 6857455"/>
                <a:gd name="connsiteY65" fmla="*/ 16866 h 874716"/>
                <a:gd name="connsiteX66" fmla="*/ 1976314 w 6857455"/>
                <a:gd name="connsiteY66" fmla="*/ 8865 h 874716"/>
                <a:gd name="connsiteX67" fmla="*/ 1961454 w 6857455"/>
                <a:gd name="connsiteY67" fmla="*/ 11724 h 874716"/>
                <a:gd name="connsiteX68" fmla="*/ 1906588 w 6857455"/>
                <a:gd name="connsiteY68" fmla="*/ 30964 h 874716"/>
                <a:gd name="connsiteX69" fmla="*/ 1783330 w 6857455"/>
                <a:gd name="connsiteY69" fmla="*/ 48871 h 874716"/>
                <a:gd name="connsiteX70" fmla="*/ 1759327 w 6857455"/>
                <a:gd name="connsiteY70" fmla="*/ 55349 h 874716"/>
                <a:gd name="connsiteX71" fmla="*/ 1716082 w 6857455"/>
                <a:gd name="connsiteY71" fmla="*/ 65445 h 874716"/>
                <a:gd name="connsiteX72" fmla="*/ 1598920 w 6857455"/>
                <a:gd name="connsiteY72" fmla="*/ 72114 h 874716"/>
                <a:gd name="connsiteX73" fmla="*/ 1542150 w 6857455"/>
                <a:gd name="connsiteY73" fmla="*/ 62207 h 874716"/>
                <a:gd name="connsiteX74" fmla="*/ 1516813 w 6857455"/>
                <a:gd name="connsiteY74" fmla="*/ 62779 h 874716"/>
                <a:gd name="connsiteX75" fmla="*/ 1432228 w 6857455"/>
                <a:gd name="connsiteY75" fmla="*/ 88116 h 874716"/>
                <a:gd name="connsiteX76" fmla="*/ 1224765 w 6857455"/>
                <a:gd name="connsiteY76" fmla="*/ 71924 h 874716"/>
                <a:gd name="connsiteX77" fmla="*/ 1159231 w 6857455"/>
                <a:gd name="connsiteY77" fmla="*/ 58207 h 874716"/>
                <a:gd name="connsiteX78" fmla="*/ 1124370 w 6857455"/>
                <a:gd name="connsiteY78" fmla="*/ 56301 h 874716"/>
                <a:gd name="connsiteX79" fmla="*/ 1075600 w 6857455"/>
                <a:gd name="connsiteY79" fmla="*/ 75542 h 874716"/>
                <a:gd name="connsiteX80" fmla="*/ 986633 w 6857455"/>
                <a:gd name="connsiteY80" fmla="*/ 79162 h 874716"/>
                <a:gd name="connsiteX81" fmla="*/ 861089 w 6857455"/>
                <a:gd name="connsiteY81" fmla="*/ 76304 h 874716"/>
                <a:gd name="connsiteX82" fmla="*/ 759168 w 6857455"/>
                <a:gd name="connsiteY82" fmla="*/ 104689 h 874716"/>
                <a:gd name="connsiteX83" fmla="*/ 723735 w 6857455"/>
                <a:gd name="connsiteY83" fmla="*/ 140696 h 874716"/>
                <a:gd name="connsiteX84" fmla="*/ 647532 w 6857455"/>
                <a:gd name="connsiteY84" fmla="*/ 147934 h 874716"/>
                <a:gd name="connsiteX85" fmla="*/ 552659 w 6857455"/>
                <a:gd name="connsiteY85" fmla="*/ 95926 h 874716"/>
                <a:gd name="connsiteX86" fmla="*/ 541800 w 6857455"/>
                <a:gd name="connsiteY86" fmla="*/ 97640 h 874716"/>
                <a:gd name="connsiteX87" fmla="*/ 375107 w 6857455"/>
                <a:gd name="connsiteY87" fmla="*/ 123169 h 874716"/>
                <a:gd name="connsiteX88" fmla="*/ 273567 w 6857455"/>
                <a:gd name="connsiteY88" fmla="*/ 145458 h 874716"/>
                <a:gd name="connsiteX89" fmla="*/ 264043 w 6857455"/>
                <a:gd name="connsiteY89" fmla="*/ 154792 h 874716"/>
                <a:gd name="connsiteX90" fmla="*/ 169360 w 6857455"/>
                <a:gd name="connsiteY90" fmla="*/ 177273 h 874716"/>
                <a:gd name="connsiteX91" fmla="*/ 89347 w 6857455"/>
                <a:gd name="connsiteY91" fmla="*/ 157460 h 874716"/>
                <a:gd name="connsiteX92" fmla="*/ 34291 w 6857455"/>
                <a:gd name="connsiteY92" fmla="*/ 145268 h 874716"/>
                <a:gd name="connsiteX93" fmla="*/ 0 w 6857455"/>
                <a:gd name="connsiteY93" fmla="*/ 142056 h 874716"/>
                <a:gd name="connsiteX94" fmla="*/ 0 w 6857455"/>
                <a:gd name="connsiteY94" fmla="*/ 849556 h 874716"/>
                <a:gd name="connsiteX95" fmla="*/ 60652 w 6857455"/>
                <a:gd name="connsiteY95" fmla="*/ 844783 h 874716"/>
                <a:gd name="connsiteX96" fmla="*/ 119068 w 6857455"/>
                <a:gd name="connsiteY96" fmla="*/ 827281 h 874716"/>
                <a:gd name="connsiteX97" fmla="*/ 171840 w 6857455"/>
                <a:gd name="connsiteY97" fmla="*/ 804420 h 874716"/>
                <a:gd name="connsiteX98" fmla="*/ 274329 w 6857455"/>
                <a:gd name="connsiteY98" fmla="*/ 794324 h 874716"/>
                <a:gd name="connsiteX99" fmla="*/ 306715 w 6857455"/>
                <a:gd name="connsiteY99" fmla="*/ 788798 h 874716"/>
                <a:gd name="connsiteX100" fmla="*/ 393967 w 6857455"/>
                <a:gd name="connsiteY100" fmla="*/ 765937 h 874716"/>
                <a:gd name="connsiteX101" fmla="*/ 493793 w 6857455"/>
                <a:gd name="connsiteY101" fmla="*/ 725549 h 874716"/>
                <a:gd name="connsiteX102" fmla="*/ 546373 w 6857455"/>
                <a:gd name="connsiteY102" fmla="*/ 740600 h 874716"/>
                <a:gd name="connsiteX103" fmla="*/ 730211 w 6857455"/>
                <a:gd name="connsiteY103" fmla="*/ 698116 h 874716"/>
                <a:gd name="connsiteX104" fmla="*/ 784889 w 6857455"/>
                <a:gd name="connsiteY104" fmla="*/ 676018 h 874716"/>
                <a:gd name="connsiteX105" fmla="*/ 800509 w 6857455"/>
                <a:gd name="connsiteY105" fmla="*/ 661349 h 874716"/>
                <a:gd name="connsiteX106" fmla="*/ 857661 w 6857455"/>
                <a:gd name="connsiteY106" fmla="*/ 626868 h 874716"/>
                <a:gd name="connsiteX107" fmla="*/ 949102 w 6857455"/>
                <a:gd name="connsiteY107" fmla="*/ 614676 h 874716"/>
                <a:gd name="connsiteX108" fmla="*/ 960342 w 6857455"/>
                <a:gd name="connsiteY108" fmla="*/ 607435 h 874716"/>
                <a:gd name="connsiteX109" fmla="*/ 977109 w 6857455"/>
                <a:gd name="connsiteY109" fmla="*/ 595815 h 874716"/>
                <a:gd name="connsiteX110" fmla="*/ 1071218 w 6857455"/>
                <a:gd name="connsiteY110" fmla="*/ 575240 h 874716"/>
                <a:gd name="connsiteX111" fmla="*/ 1091983 w 6857455"/>
                <a:gd name="connsiteY111" fmla="*/ 568764 h 874716"/>
                <a:gd name="connsiteX112" fmla="*/ 1109321 w 6857455"/>
                <a:gd name="connsiteY112" fmla="*/ 557904 h 874716"/>
                <a:gd name="connsiteX113" fmla="*/ 1162279 w 6857455"/>
                <a:gd name="connsiteY113" fmla="*/ 532949 h 874716"/>
                <a:gd name="connsiteX114" fmla="*/ 1206097 w 6857455"/>
                <a:gd name="connsiteY114" fmla="*/ 532187 h 874716"/>
                <a:gd name="connsiteX115" fmla="*/ 1266867 w 6857455"/>
                <a:gd name="connsiteY115" fmla="*/ 518088 h 874716"/>
                <a:gd name="connsiteX116" fmla="*/ 1380219 w 6857455"/>
                <a:gd name="connsiteY116" fmla="*/ 504182 h 874716"/>
                <a:gd name="connsiteX117" fmla="*/ 1403461 w 6857455"/>
                <a:gd name="connsiteY117" fmla="*/ 496180 h 874716"/>
                <a:gd name="connsiteX118" fmla="*/ 1544054 w 6857455"/>
                <a:gd name="connsiteY118" fmla="*/ 458268 h 874716"/>
                <a:gd name="connsiteX119" fmla="*/ 1656644 w 6857455"/>
                <a:gd name="connsiteY119" fmla="*/ 459032 h 874716"/>
                <a:gd name="connsiteX120" fmla="*/ 1665406 w 6857455"/>
                <a:gd name="connsiteY120" fmla="*/ 460747 h 874716"/>
                <a:gd name="connsiteX121" fmla="*/ 1708461 w 6857455"/>
                <a:gd name="connsiteY121" fmla="*/ 473318 h 874716"/>
                <a:gd name="connsiteX122" fmla="*/ 1775140 w 6857455"/>
                <a:gd name="connsiteY122" fmla="*/ 469891 h 874716"/>
                <a:gd name="connsiteX123" fmla="*/ 1821051 w 6857455"/>
                <a:gd name="connsiteY123" fmla="*/ 452554 h 874716"/>
                <a:gd name="connsiteX124" fmla="*/ 1878203 w 6857455"/>
                <a:gd name="connsiteY124" fmla="*/ 451792 h 874716"/>
                <a:gd name="connsiteX125" fmla="*/ 1943547 w 6857455"/>
                <a:gd name="connsiteY125" fmla="*/ 462651 h 874716"/>
                <a:gd name="connsiteX126" fmla="*/ 1972884 w 6857455"/>
                <a:gd name="connsiteY126" fmla="*/ 464937 h 874716"/>
                <a:gd name="connsiteX127" fmla="*/ 2053469 w 6857455"/>
                <a:gd name="connsiteY127" fmla="*/ 487417 h 874716"/>
                <a:gd name="connsiteX128" fmla="*/ 2101477 w 6857455"/>
                <a:gd name="connsiteY128" fmla="*/ 481893 h 874716"/>
                <a:gd name="connsiteX129" fmla="*/ 2148722 w 6857455"/>
                <a:gd name="connsiteY129" fmla="*/ 467033 h 874716"/>
                <a:gd name="connsiteX130" fmla="*/ 2179011 w 6857455"/>
                <a:gd name="connsiteY130" fmla="*/ 452744 h 874716"/>
                <a:gd name="connsiteX131" fmla="*/ 2240165 w 6857455"/>
                <a:gd name="connsiteY131" fmla="*/ 442648 h 874716"/>
                <a:gd name="connsiteX132" fmla="*/ 2251404 w 6857455"/>
                <a:gd name="connsiteY132" fmla="*/ 444172 h 874716"/>
                <a:gd name="connsiteX133" fmla="*/ 2433912 w 6857455"/>
                <a:gd name="connsiteY133" fmla="*/ 456746 h 874716"/>
                <a:gd name="connsiteX134" fmla="*/ 2506302 w 6857455"/>
                <a:gd name="connsiteY134" fmla="*/ 476939 h 874716"/>
                <a:gd name="connsiteX135" fmla="*/ 2521735 w 6857455"/>
                <a:gd name="connsiteY135" fmla="*/ 479415 h 874716"/>
                <a:gd name="connsiteX136" fmla="*/ 2675854 w 6857455"/>
                <a:gd name="connsiteY136" fmla="*/ 502086 h 874716"/>
                <a:gd name="connsiteX137" fmla="*/ 2692998 w 6857455"/>
                <a:gd name="connsiteY137" fmla="*/ 503038 h 874716"/>
                <a:gd name="connsiteX138" fmla="*/ 2740816 w 6857455"/>
                <a:gd name="connsiteY138" fmla="*/ 499037 h 874716"/>
                <a:gd name="connsiteX139" fmla="*/ 2853596 w 6857455"/>
                <a:gd name="connsiteY139" fmla="*/ 540187 h 874716"/>
                <a:gd name="connsiteX140" fmla="*/ 2966565 w 6857455"/>
                <a:gd name="connsiteY140" fmla="*/ 554286 h 874716"/>
                <a:gd name="connsiteX141" fmla="*/ 3028671 w 6857455"/>
                <a:gd name="connsiteY141" fmla="*/ 554094 h 874716"/>
                <a:gd name="connsiteX142" fmla="*/ 3073059 w 6857455"/>
                <a:gd name="connsiteY142" fmla="*/ 564192 h 874716"/>
                <a:gd name="connsiteX143" fmla="*/ 3182219 w 6857455"/>
                <a:gd name="connsiteY143" fmla="*/ 594862 h 874716"/>
                <a:gd name="connsiteX144" fmla="*/ 3233656 w 6857455"/>
                <a:gd name="connsiteY144" fmla="*/ 599625 h 874716"/>
                <a:gd name="connsiteX145" fmla="*/ 3288332 w 6857455"/>
                <a:gd name="connsiteY145" fmla="*/ 609914 h 874716"/>
                <a:gd name="connsiteX146" fmla="*/ 3423591 w 6857455"/>
                <a:gd name="connsiteY146" fmla="*/ 656015 h 874716"/>
                <a:gd name="connsiteX147" fmla="*/ 3534084 w 6857455"/>
                <a:gd name="connsiteY147" fmla="*/ 653349 h 874716"/>
                <a:gd name="connsiteX148" fmla="*/ 3604571 w 6857455"/>
                <a:gd name="connsiteY148" fmla="*/ 653918 h 874716"/>
                <a:gd name="connsiteX149" fmla="*/ 3688586 w 6857455"/>
                <a:gd name="connsiteY149" fmla="*/ 669160 h 874716"/>
                <a:gd name="connsiteX150" fmla="*/ 3757358 w 6857455"/>
                <a:gd name="connsiteY150" fmla="*/ 691450 h 874716"/>
                <a:gd name="connsiteX151" fmla="*/ 3852421 w 6857455"/>
                <a:gd name="connsiteY151" fmla="*/ 709167 h 874716"/>
                <a:gd name="connsiteX152" fmla="*/ 3947104 w 6857455"/>
                <a:gd name="connsiteY152" fmla="*/ 743267 h 874716"/>
                <a:gd name="connsiteX153" fmla="*/ 4013208 w 6857455"/>
                <a:gd name="connsiteY153" fmla="*/ 769367 h 874716"/>
                <a:gd name="connsiteX154" fmla="*/ 4105222 w 6857455"/>
                <a:gd name="connsiteY154" fmla="*/ 792417 h 874716"/>
                <a:gd name="connsiteX155" fmla="*/ 4246006 w 6857455"/>
                <a:gd name="connsiteY155" fmla="*/ 808610 h 874716"/>
                <a:gd name="connsiteX156" fmla="*/ 4310779 w 6857455"/>
                <a:gd name="connsiteY156" fmla="*/ 810326 h 874716"/>
                <a:gd name="connsiteX157" fmla="*/ 4413272 w 6857455"/>
                <a:gd name="connsiteY157" fmla="*/ 848235 h 874716"/>
                <a:gd name="connsiteX158" fmla="*/ 4457087 w 6857455"/>
                <a:gd name="connsiteY158" fmla="*/ 866524 h 874716"/>
                <a:gd name="connsiteX159" fmla="*/ 4496523 w 6857455"/>
                <a:gd name="connsiteY159" fmla="*/ 851284 h 874716"/>
                <a:gd name="connsiteX160" fmla="*/ 4522050 w 6857455"/>
                <a:gd name="connsiteY160" fmla="*/ 833757 h 874716"/>
                <a:gd name="connsiteX161" fmla="*/ 4602824 w 6857455"/>
                <a:gd name="connsiteY161" fmla="*/ 848618 h 874716"/>
                <a:gd name="connsiteX162" fmla="*/ 4688553 w 6857455"/>
                <a:gd name="connsiteY162" fmla="*/ 864238 h 874716"/>
                <a:gd name="connsiteX163" fmla="*/ 4749895 w 6857455"/>
                <a:gd name="connsiteY163" fmla="*/ 874716 h 874716"/>
                <a:gd name="connsiteX164" fmla="*/ 4826480 w 6857455"/>
                <a:gd name="connsiteY164" fmla="*/ 866334 h 874716"/>
                <a:gd name="connsiteX165" fmla="*/ 4886870 w 6857455"/>
                <a:gd name="connsiteY165" fmla="*/ 862906 h 874716"/>
                <a:gd name="connsiteX166" fmla="*/ 4935639 w 6857455"/>
                <a:gd name="connsiteY166" fmla="*/ 853190 h 874716"/>
                <a:gd name="connsiteX167" fmla="*/ 4952784 w 6857455"/>
                <a:gd name="connsiteY167" fmla="*/ 847473 h 874716"/>
                <a:gd name="connsiteX168" fmla="*/ 5088617 w 6857455"/>
                <a:gd name="connsiteY168" fmla="*/ 802896 h 874716"/>
                <a:gd name="connsiteX169" fmla="*/ 5233781 w 6857455"/>
                <a:gd name="connsiteY169" fmla="*/ 767271 h 874716"/>
                <a:gd name="connsiteX170" fmla="*/ 5327893 w 6857455"/>
                <a:gd name="connsiteY170" fmla="*/ 789752 h 874716"/>
                <a:gd name="connsiteX171" fmla="*/ 5362946 w 6857455"/>
                <a:gd name="connsiteY171" fmla="*/ 789370 h 874716"/>
                <a:gd name="connsiteX172" fmla="*/ 5524115 w 6857455"/>
                <a:gd name="connsiteY172" fmla="*/ 794514 h 874716"/>
                <a:gd name="connsiteX173" fmla="*/ 5552500 w 6857455"/>
                <a:gd name="connsiteY173" fmla="*/ 800038 h 874716"/>
                <a:gd name="connsiteX174" fmla="*/ 5705857 w 6857455"/>
                <a:gd name="connsiteY174" fmla="*/ 777367 h 874716"/>
                <a:gd name="connsiteX175" fmla="*/ 5761485 w 6857455"/>
                <a:gd name="connsiteY175" fmla="*/ 773557 h 874716"/>
                <a:gd name="connsiteX176" fmla="*/ 5812731 w 6857455"/>
                <a:gd name="connsiteY176" fmla="*/ 767271 h 874716"/>
                <a:gd name="connsiteX177" fmla="*/ 5884361 w 6857455"/>
                <a:gd name="connsiteY177" fmla="*/ 765747 h 874716"/>
                <a:gd name="connsiteX178" fmla="*/ 5958660 w 6857455"/>
                <a:gd name="connsiteY178" fmla="*/ 768605 h 874716"/>
                <a:gd name="connsiteX179" fmla="*/ 6041528 w 6857455"/>
                <a:gd name="connsiteY179" fmla="*/ 768033 h 874716"/>
                <a:gd name="connsiteX180" fmla="*/ 6074297 w 6857455"/>
                <a:gd name="connsiteY180" fmla="*/ 763081 h 874716"/>
                <a:gd name="connsiteX181" fmla="*/ 6162880 w 6857455"/>
                <a:gd name="connsiteY181" fmla="*/ 766509 h 874716"/>
                <a:gd name="connsiteX182" fmla="*/ 6209364 w 6857455"/>
                <a:gd name="connsiteY182" fmla="*/ 760795 h 874716"/>
                <a:gd name="connsiteX183" fmla="*/ 6285948 w 6857455"/>
                <a:gd name="connsiteY183" fmla="*/ 759651 h 874716"/>
                <a:gd name="connsiteX184" fmla="*/ 6310905 w 6857455"/>
                <a:gd name="connsiteY184" fmla="*/ 758316 h 874716"/>
                <a:gd name="connsiteX185" fmla="*/ 6333194 w 6857455"/>
                <a:gd name="connsiteY185" fmla="*/ 757554 h 874716"/>
                <a:gd name="connsiteX186" fmla="*/ 6409586 w 6857455"/>
                <a:gd name="connsiteY186" fmla="*/ 773177 h 874716"/>
                <a:gd name="connsiteX187" fmla="*/ 6477407 w 6857455"/>
                <a:gd name="connsiteY187" fmla="*/ 774129 h 874716"/>
                <a:gd name="connsiteX188" fmla="*/ 6596283 w 6857455"/>
                <a:gd name="connsiteY188" fmla="*/ 786703 h 874716"/>
                <a:gd name="connsiteX189" fmla="*/ 6622573 w 6857455"/>
                <a:gd name="connsiteY189" fmla="*/ 782321 h 874716"/>
                <a:gd name="connsiteX190" fmla="*/ 6704872 w 6857455"/>
                <a:gd name="connsiteY190" fmla="*/ 780607 h 874716"/>
                <a:gd name="connsiteX191" fmla="*/ 6751738 w 6857455"/>
                <a:gd name="connsiteY191" fmla="*/ 779273 h 874716"/>
                <a:gd name="connsiteX192" fmla="*/ 6809650 w 6857455"/>
                <a:gd name="connsiteY192" fmla="*/ 788417 h 874716"/>
                <a:gd name="connsiteX193" fmla="*/ 6832976 w 6857455"/>
                <a:gd name="connsiteY193" fmla="*/ 800428 h 8747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  <a:cxn ang="0">
                  <a:pos x="connsiteX145" y="connsiteY145"/>
                </a:cxn>
                <a:cxn ang="0">
                  <a:pos x="connsiteX146" y="connsiteY146"/>
                </a:cxn>
                <a:cxn ang="0">
                  <a:pos x="connsiteX147" y="connsiteY147"/>
                </a:cxn>
                <a:cxn ang="0">
                  <a:pos x="connsiteX148" y="connsiteY148"/>
                </a:cxn>
                <a:cxn ang="0">
                  <a:pos x="connsiteX149" y="connsiteY149"/>
                </a:cxn>
                <a:cxn ang="0">
                  <a:pos x="connsiteX150" y="connsiteY150"/>
                </a:cxn>
                <a:cxn ang="0">
                  <a:pos x="connsiteX151" y="connsiteY151"/>
                </a:cxn>
                <a:cxn ang="0">
                  <a:pos x="connsiteX152" y="connsiteY152"/>
                </a:cxn>
                <a:cxn ang="0">
                  <a:pos x="connsiteX153" y="connsiteY153"/>
                </a:cxn>
                <a:cxn ang="0">
                  <a:pos x="connsiteX154" y="connsiteY154"/>
                </a:cxn>
                <a:cxn ang="0">
                  <a:pos x="connsiteX155" y="connsiteY155"/>
                </a:cxn>
                <a:cxn ang="0">
                  <a:pos x="connsiteX156" y="connsiteY156"/>
                </a:cxn>
                <a:cxn ang="0">
                  <a:pos x="connsiteX157" y="connsiteY157"/>
                </a:cxn>
                <a:cxn ang="0">
                  <a:pos x="connsiteX158" y="connsiteY158"/>
                </a:cxn>
                <a:cxn ang="0">
                  <a:pos x="connsiteX159" y="connsiteY159"/>
                </a:cxn>
                <a:cxn ang="0">
                  <a:pos x="connsiteX160" y="connsiteY160"/>
                </a:cxn>
                <a:cxn ang="0">
                  <a:pos x="connsiteX161" y="connsiteY161"/>
                </a:cxn>
                <a:cxn ang="0">
                  <a:pos x="connsiteX162" y="connsiteY162"/>
                </a:cxn>
                <a:cxn ang="0">
                  <a:pos x="connsiteX163" y="connsiteY163"/>
                </a:cxn>
                <a:cxn ang="0">
                  <a:pos x="connsiteX164" y="connsiteY164"/>
                </a:cxn>
                <a:cxn ang="0">
                  <a:pos x="connsiteX165" y="connsiteY165"/>
                </a:cxn>
                <a:cxn ang="0">
                  <a:pos x="connsiteX166" y="connsiteY166"/>
                </a:cxn>
                <a:cxn ang="0">
                  <a:pos x="connsiteX167" y="connsiteY167"/>
                </a:cxn>
                <a:cxn ang="0">
                  <a:pos x="connsiteX168" y="connsiteY168"/>
                </a:cxn>
                <a:cxn ang="0">
                  <a:pos x="connsiteX169" y="connsiteY169"/>
                </a:cxn>
                <a:cxn ang="0">
                  <a:pos x="connsiteX170" y="connsiteY170"/>
                </a:cxn>
                <a:cxn ang="0">
                  <a:pos x="connsiteX171" y="connsiteY171"/>
                </a:cxn>
                <a:cxn ang="0">
                  <a:pos x="connsiteX172" y="connsiteY172"/>
                </a:cxn>
                <a:cxn ang="0">
                  <a:pos x="connsiteX173" y="connsiteY173"/>
                </a:cxn>
                <a:cxn ang="0">
                  <a:pos x="connsiteX174" y="connsiteY174"/>
                </a:cxn>
                <a:cxn ang="0">
                  <a:pos x="connsiteX175" y="connsiteY175"/>
                </a:cxn>
                <a:cxn ang="0">
                  <a:pos x="connsiteX176" y="connsiteY176"/>
                </a:cxn>
                <a:cxn ang="0">
                  <a:pos x="connsiteX177" y="connsiteY177"/>
                </a:cxn>
                <a:cxn ang="0">
                  <a:pos x="connsiteX178" y="connsiteY178"/>
                </a:cxn>
                <a:cxn ang="0">
                  <a:pos x="connsiteX179" y="connsiteY179"/>
                </a:cxn>
                <a:cxn ang="0">
                  <a:pos x="connsiteX180" y="connsiteY180"/>
                </a:cxn>
                <a:cxn ang="0">
                  <a:pos x="connsiteX181" y="connsiteY181"/>
                </a:cxn>
                <a:cxn ang="0">
                  <a:pos x="connsiteX182" y="connsiteY182"/>
                </a:cxn>
                <a:cxn ang="0">
                  <a:pos x="connsiteX183" y="connsiteY183"/>
                </a:cxn>
                <a:cxn ang="0">
                  <a:pos x="connsiteX184" y="connsiteY184"/>
                </a:cxn>
                <a:cxn ang="0">
                  <a:pos x="connsiteX185" y="connsiteY185"/>
                </a:cxn>
                <a:cxn ang="0">
                  <a:pos x="connsiteX186" y="connsiteY186"/>
                </a:cxn>
                <a:cxn ang="0">
                  <a:pos x="connsiteX187" y="connsiteY187"/>
                </a:cxn>
                <a:cxn ang="0">
                  <a:pos x="connsiteX188" y="connsiteY188"/>
                </a:cxn>
                <a:cxn ang="0">
                  <a:pos x="connsiteX189" y="connsiteY189"/>
                </a:cxn>
                <a:cxn ang="0">
                  <a:pos x="connsiteX190" y="connsiteY190"/>
                </a:cxn>
                <a:cxn ang="0">
                  <a:pos x="connsiteX191" y="connsiteY191"/>
                </a:cxn>
                <a:cxn ang="0">
                  <a:pos x="connsiteX192" y="connsiteY192"/>
                </a:cxn>
                <a:cxn ang="0">
                  <a:pos x="connsiteX193" y="connsiteY193"/>
                </a:cxn>
              </a:cxnLst>
              <a:rect l="l" t="t" r="r" b="b"/>
              <a:pathLst>
                <a:path w="6857455" h="874716">
                  <a:moveTo>
                    <a:pt x="6857455" y="804643"/>
                  </a:moveTo>
                  <a:lnTo>
                    <a:pt x="6857455" y="562246"/>
                  </a:lnTo>
                  <a:lnTo>
                    <a:pt x="6829178" y="551284"/>
                  </a:lnTo>
                  <a:cubicBezTo>
                    <a:pt x="6805745" y="539044"/>
                    <a:pt x="6784885" y="521708"/>
                    <a:pt x="6766024" y="500372"/>
                  </a:cubicBezTo>
                  <a:cubicBezTo>
                    <a:pt x="6755166" y="488179"/>
                    <a:pt x="6746784" y="486845"/>
                    <a:pt x="6734971" y="500944"/>
                  </a:cubicBezTo>
                  <a:cubicBezTo>
                    <a:pt x="6721257" y="517326"/>
                    <a:pt x="6701634" y="510850"/>
                    <a:pt x="6683915" y="507040"/>
                  </a:cubicBezTo>
                  <a:cubicBezTo>
                    <a:pt x="6665629" y="503230"/>
                    <a:pt x="6647148" y="499228"/>
                    <a:pt x="6628860" y="495418"/>
                  </a:cubicBezTo>
                  <a:cubicBezTo>
                    <a:pt x="6615335" y="492752"/>
                    <a:pt x="6601999" y="490466"/>
                    <a:pt x="6588662" y="487227"/>
                  </a:cubicBezTo>
                  <a:cubicBezTo>
                    <a:pt x="6547133" y="477129"/>
                    <a:pt x="6509794" y="480177"/>
                    <a:pt x="6476074" y="511230"/>
                  </a:cubicBezTo>
                  <a:cubicBezTo>
                    <a:pt x="6450356" y="535043"/>
                    <a:pt x="6417399" y="542093"/>
                    <a:pt x="6382345" y="534853"/>
                  </a:cubicBezTo>
                  <a:cubicBezTo>
                    <a:pt x="6377963" y="533901"/>
                    <a:pt x="6372439" y="530091"/>
                    <a:pt x="6369391" y="531615"/>
                  </a:cubicBezTo>
                  <a:cubicBezTo>
                    <a:pt x="6323479" y="553904"/>
                    <a:pt x="6287092" y="514658"/>
                    <a:pt x="6244799" y="512182"/>
                  </a:cubicBezTo>
                  <a:cubicBezTo>
                    <a:pt x="6226130" y="511040"/>
                    <a:pt x="6207079" y="496942"/>
                    <a:pt x="6190315" y="485703"/>
                  </a:cubicBezTo>
                  <a:cubicBezTo>
                    <a:pt x="6167262" y="470271"/>
                    <a:pt x="6146687" y="455412"/>
                    <a:pt x="6115446" y="462270"/>
                  </a:cubicBezTo>
                  <a:cubicBezTo>
                    <a:pt x="6084203" y="469319"/>
                    <a:pt x="6055627" y="456364"/>
                    <a:pt x="6032194" y="434266"/>
                  </a:cubicBezTo>
                  <a:cubicBezTo>
                    <a:pt x="6014287" y="417501"/>
                    <a:pt x="5994665" y="415977"/>
                    <a:pt x="5971042" y="420738"/>
                  </a:cubicBezTo>
                  <a:cubicBezTo>
                    <a:pt x="5941513" y="426645"/>
                    <a:pt x="5910842" y="427027"/>
                    <a:pt x="5880933" y="430646"/>
                  </a:cubicBezTo>
                  <a:cubicBezTo>
                    <a:pt x="5874454" y="431408"/>
                    <a:pt x="5866265" y="434076"/>
                    <a:pt x="5862452" y="438648"/>
                  </a:cubicBezTo>
                  <a:cubicBezTo>
                    <a:pt x="5815779" y="495418"/>
                    <a:pt x="5750055" y="495990"/>
                    <a:pt x="5685283" y="498658"/>
                  </a:cubicBezTo>
                  <a:cubicBezTo>
                    <a:pt x="5646039" y="500372"/>
                    <a:pt x="5606604" y="500372"/>
                    <a:pt x="5567169" y="499420"/>
                  </a:cubicBezTo>
                  <a:cubicBezTo>
                    <a:pt x="5553832" y="499228"/>
                    <a:pt x="5539736" y="496180"/>
                    <a:pt x="5527923" y="490466"/>
                  </a:cubicBezTo>
                  <a:cubicBezTo>
                    <a:pt x="5503348" y="478463"/>
                    <a:pt x="5480680" y="462843"/>
                    <a:pt x="5456292" y="450650"/>
                  </a:cubicBezTo>
                  <a:cubicBezTo>
                    <a:pt x="5447151" y="445886"/>
                    <a:pt x="5435338" y="445696"/>
                    <a:pt x="5424670" y="444934"/>
                  </a:cubicBezTo>
                  <a:cubicBezTo>
                    <a:pt x="5405809" y="443410"/>
                    <a:pt x="5384854" y="447982"/>
                    <a:pt x="5368662" y="441124"/>
                  </a:cubicBezTo>
                  <a:cubicBezTo>
                    <a:pt x="5326559" y="423407"/>
                    <a:pt x="5287123" y="427407"/>
                    <a:pt x="5247118" y="444934"/>
                  </a:cubicBezTo>
                  <a:cubicBezTo>
                    <a:pt x="5191108" y="469509"/>
                    <a:pt x="5138148" y="467605"/>
                    <a:pt x="5088617" y="428742"/>
                  </a:cubicBezTo>
                  <a:cubicBezTo>
                    <a:pt x="5066328" y="411215"/>
                    <a:pt x="5044609" y="419596"/>
                    <a:pt x="5025750" y="433694"/>
                  </a:cubicBezTo>
                  <a:cubicBezTo>
                    <a:pt x="5004032" y="450078"/>
                    <a:pt x="4982885" y="454268"/>
                    <a:pt x="4957930" y="442268"/>
                  </a:cubicBezTo>
                  <a:cubicBezTo>
                    <a:pt x="4952404" y="439600"/>
                    <a:pt x="4944594" y="440933"/>
                    <a:pt x="4938116" y="441886"/>
                  </a:cubicBezTo>
                  <a:cubicBezTo>
                    <a:pt x="4901158" y="446648"/>
                    <a:pt x="4864009" y="454650"/>
                    <a:pt x="4833910" y="421693"/>
                  </a:cubicBezTo>
                  <a:cubicBezTo>
                    <a:pt x="4828004" y="415214"/>
                    <a:pt x="4818097" y="412549"/>
                    <a:pt x="4810095" y="408167"/>
                  </a:cubicBezTo>
                  <a:cubicBezTo>
                    <a:pt x="4776566" y="390258"/>
                    <a:pt x="4777900" y="391974"/>
                    <a:pt x="4747991" y="413691"/>
                  </a:cubicBezTo>
                  <a:cubicBezTo>
                    <a:pt x="4732369" y="425121"/>
                    <a:pt x="4710842" y="436742"/>
                    <a:pt x="4692745" y="435790"/>
                  </a:cubicBezTo>
                  <a:cubicBezTo>
                    <a:pt x="4583584" y="430075"/>
                    <a:pt x="4479758" y="457508"/>
                    <a:pt x="4375933" y="483417"/>
                  </a:cubicBezTo>
                  <a:cubicBezTo>
                    <a:pt x="4311923" y="499420"/>
                    <a:pt x="4249436" y="500372"/>
                    <a:pt x="4185426" y="484179"/>
                  </a:cubicBezTo>
                  <a:cubicBezTo>
                    <a:pt x="4139133" y="472367"/>
                    <a:pt x="4095315" y="491800"/>
                    <a:pt x="4052072" y="505134"/>
                  </a:cubicBezTo>
                  <a:cubicBezTo>
                    <a:pt x="4043117" y="507799"/>
                    <a:pt x="4034735" y="518278"/>
                    <a:pt x="4029973" y="527233"/>
                  </a:cubicBezTo>
                  <a:cubicBezTo>
                    <a:pt x="4012826" y="558858"/>
                    <a:pt x="3984441" y="563810"/>
                    <a:pt x="3948626" y="550666"/>
                  </a:cubicBezTo>
                  <a:cubicBezTo>
                    <a:pt x="3920241" y="540377"/>
                    <a:pt x="3894332" y="526661"/>
                    <a:pt x="3871280" y="502275"/>
                  </a:cubicBezTo>
                  <a:cubicBezTo>
                    <a:pt x="3844229" y="473701"/>
                    <a:pt x="3816224" y="441124"/>
                    <a:pt x="3774312" y="429122"/>
                  </a:cubicBezTo>
                  <a:cubicBezTo>
                    <a:pt x="3756214" y="423979"/>
                    <a:pt x="3740593" y="423217"/>
                    <a:pt x="3721543" y="428552"/>
                  </a:cubicBezTo>
                  <a:cubicBezTo>
                    <a:pt x="3684583" y="438837"/>
                    <a:pt x="3647436" y="446078"/>
                    <a:pt x="3612763" y="414263"/>
                  </a:cubicBezTo>
                  <a:cubicBezTo>
                    <a:pt x="3593712" y="396736"/>
                    <a:pt x="3567994" y="385496"/>
                    <a:pt x="3537323" y="389878"/>
                  </a:cubicBezTo>
                  <a:cubicBezTo>
                    <a:pt x="3499031" y="395402"/>
                    <a:pt x="3464168" y="381496"/>
                    <a:pt x="3431593" y="360921"/>
                  </a:cubicBezTo>
                  <a:cubicBezTo>
                    <a:pt x="3419971" y="353491"/>
                    <a:pt x="3405682" y="349301"/>
                    <a:pt x="3392158" y="345681"/>
                  </a:cubicBezTo>
                  <a:cubicBezTo>
                    <a:pt x="3360915" y="337298"/>
                    <a:pt x="3329480" y="329868"/>
                    <a:pt x="3297856" y="323010"/>
                  </a:cubicBezTo>
                  <a:cubicBezTo>
                    <a:pt x="3271948" y="317296"/>
                    <a:pt x="3245849" y="313104"/>
                    <a:pt x="3219748" y="308151"/>
                  </a:cubicBezTo>
                  <a:cubicBezTo>
                    <a:pt x="3191173" y="302817"/>
                    <a:pt x="3168502" y="290433"/>
                    <a:pt x="3156692" y="261668"/>
                  </a:cubicBezTo>
                  <a:cubicBezTo>
                    <a:pt x="3152882" y="252524"/>
                    <a:pt x="3143737" y="245283"/>
                    <a:pt x="3136497" y="237663"/>
                  </a:cubicBezTo>
                  <a:cubicBezTo>
                    <a:pt x="3131355" y="232139"/>
                    <a:pt x="3124495" y="227947"/>
                    <a:pt x="3119733" y="222233"/>
                  </a:cubicBezTo>
                  <a:cubicBezTo>
                    <a:pt x="3094776" y="192132"/>
                    <a:pt x="3070201" y="161843"/>
                    <a:pt x="3045436" y="131742"/>
                  </a:cubicBezTo>
                  <a:cubicBezTo>
                    <a:pt x="3042958" y="128884"/>
                    <a:pt x="3040292" y="125455"/>
                    <a:pt x="3037054" y="124121"/>
                  </a:cubicBezTo>
                  <a:cubicBezTo>
                    <a:pt x="3003525" y="110215"/>
                    <a:pt x="2969614" y="97070"/>
                    <a:pt x="2936466" y="82400"/>
                  </a:cubicBezTo>
                  <a:cubicBezTo>
                    <a:pt x="2923702" y="76686"/>
                    <a:pt x="2910558" y="69637"/>
                    <a:pt x="2901031" y="59731"/>
                  </a:cubicBezTo>
                  <a:cubicBezTo>
                    <a:pt x="2879314" y="37250"/>
                    <a:pt x="2859502" y="12866"/>
                    <a:pt x="2828259" y="3149"/>
                  </a:cubicBezTo>
                  <a:cubicBezTo>
                    <a:pt x="2819114" y="293"/>
                    <a:pt x="2808256" y="-1231"/>
                    <a:pt x="2799492" y="1245"/>
                  </a:cubicBezTo>
                  <a:cubicBezTo>
                    <a:pt x="2763867" y="11532"/>
                    <a:pt x="2729005" y="24296"/>
                    <a:pt x="2693570" y="35154"/>
                  </a:cubicBezTo>
                  <a:cubicBezTo>
                    <a:pt x="2671092" y="41823"/>
                    <a:pt x="2650707" y="49825"/>
                    <a:pt x="2639847" y="73448"/>
                  </a:cubicBezTo>
                  <a:cubicBezTo>
                    <a:pt x="2636801" y="80114"/>
                    <a:pt x="2628226" y="87354"/>
                    <a:pt x="2621178" y="88688"/>
                  </a:cubicBezTo>
                  <a:cubicBezTo>
                    <a:pt x="2575839" y="97260"/>
                    <a:pt x="2531069" y="101451"/>
                    <a:pt x="2489348" y="72304"/>
                  </a:cubicBezTo>
                  <a:cubicBezTo>
                    <a:pt x="2480585" y="66017"/>
                    <a:pt x="2464201" y="66017"/>
                    <a:pt x="2452580" y="68683"/>
                  </a:cubicBezTo>
                  <a:cubicBezTo>
                    <a:pt x="2407811" y="78590"/>
                    <a:pt x="2365328" y="82020"/>
                    <a:pt x="2326464" y="50395"/>
                  </a:cubicBezTo>
                  <a:cubicBezTo>
                    <a:pt x="2321892" y="46585"/>
                    <a:pt x="2307224" y="50015"/>
                    <a:pt x="2300365" y="54777"/>
                  </a:cubicBezTo>
                  <a:cubicBezTo>
                    <a:pt x="2234259" y="101261"/>
                    <a:pt x="2198064" y="102405"/>
                    <a:pt x="2130434" y="58397"/>
                  </a:cubicBezTo>
                  <a:cubicBezTo>
                    <a:pt x="2126052" y="55539"/>
                    <a:pt x="2120337" y="52301"/>
                    <a:pt x="2118621" y="47919"/>
                  </a:cubicBezTo>
                  <a:cubicBezTo>
                    <a:pt x="2107001" y="19914"/>
                    <a:pt x="2082236" y="19152"/>
                    <a:pt x="2057659" y="16866"/>
                  </a:cubicBezTo>
                  <a:cubicBezTo>
                    <a:pt x="2030608" y="14390"/>
                    <a:pt x="2003555" y="11152"/>
                    <a:pt x="1976314" y="8865"/>
                  </a:cubicBezTo>
                  <a:cubicBezTo>
                    <a:pt x="1971550" y="8483"/>
                    <a:pt x="1966216" y="10007"/>
                    <a:pt x="1961454" y="11724"/>
                  </a:cubicBezTo>
                  <a:cubicBezTo>
                    <a:pt x="1943165" y="18010"/>
                    <a:pt x="1925449" y="27154"/>
                    <a:pt x="1906588" y="30964"/>
                  </a:cubicBezTo>
                  <a:cubicBezTo>
                    <a:pt x="1865821" y="39156"/>
                    <a:pt x="1826385" y="55539"/>
                    <a:pt x="1783330" y="48871"/>
                  </a:cubicBezTo>
                  <a:cubicBezTo>
                    <a:pt x="1775902" y="47729"/>
                    <a:pt x="1767327" y="53253"/>
                    <a:pt x="1759327" y="55349"/>
                  </a:cubicBezTo>
                  <a:cubicBezTo>
                    <a:pt x="1744849" y="58969"/>
                    <a:pt x="1730750" y="64111"/>
                    <a:pt x="1716082" y="65445"/>
                  </a:cubicBezTo>
                  <a:cubicBezTo>
                    <a:pt x="1677218" y="68875"/>
                    <a:pt x="1637975" y="71924"/>
                    <a:pt x="1598920" y="72114"/>
                  </a:cubicBezTo>
                  <a:cubicBezTo>
                    <a:pt x="1580061" y="72304"/>
                    <a:pt x="1561201" y="65065"/>
                    <a:pt x="1542150" y="62207"/>
                  </a:cubicBezTo>
                  <a:cubicBezTo>
                    <a:pt x="1533578" y="60873"/>
                    <a:pt x="1519669" y="58587"/>
                    <a:pt x="1516813" y="62779"/>
                  </a:cubicBezTo>
                  <a:cubicBezTo>
                    <a:pt x="1494714" y="94592"/>
                    <a:pt x="1463661" y="88496"/>
                    <a:pt x="1432228" y="88116"/>
                  </a:cubicBezTo>
                  <a:cubicBezTo>
                    <a:pt x="1362884" y="87354"/>
                    <a:pt x="1295826" y="60493"/>
                    <a:pt x="1224765" y="71924"/>
                  </a:cubicBezTo>
                  <a:cubicBezTo>
                    <a:pt x="1204191" y="75162"/>
                    <a:pt x="1181330" y="62397"/>
                    <a:pt x="1159231" y="58207"/>
                  </a:cubicBezTo>
                  <a:cubicBezTo>
                    <a:pt x="1147801" y="56111"/>
                    <a:pt x="1135228" y="53633"/>
                    <a:pt x="1124370" y="56301"/>
                  </a:cubicBezTo>
                  <a:cubicBezTo>
                    <a:pt x="1107605" y="60493"/>
                    <a:pt x="1091411" y="68113"/>
                    <a:pt x="1075600" y="75542"/>
                  </a:cubicBezTo>
                  <a:cubicBezTo>
                    <a:pt x="1046261" y="89258"/>
                    <a:pt x="1016162" y="89258"/>
                    <a:pt x="986633" y="79162"/>
                  </a:cubicBezTo>
                  <a:cubicBezTo>
                    <a:pt x="944722" y="64873"/>
                    <a:pt x="903193" y="64873"/>
                    <a:pt x="861089" y="76304"/>
                  </a:cubicBezTo>
                  <a:cubicBezTo>
                    <a:pt x="826990" y="85638"/>
                    <a:pt x="791935" y="92116"/>
                    <a:pt x="759168" y="104689"/>
                  </a:cubicBezTo>
                  <a:cubicBezTo>
                    <a:pt x="744689" y="110215"/>
                    <a:pt x="732497" y="126597"/>
                    <a:pt x="723735" y="140696"/>
                  </a:cubicBezTo>
                  <a:cubicBezTo>
                    <a:pt x="706018" y="169271"/>
                    <a:pt x="674013" y="169081"/>
                    <a:pt x="647532" y="147934"/>
                  </a:cubicBezTo>
                  <a:cubicBezTo>
                    <a:pt x="619717" y="125645"/>
                    <a:pt x="584664" y="112501"/>
                    <a:pt x="552659" y="95926"/>
                  </a:cubicBezTo>
                  <a:cubicBezTo>
                    <a:pt x="549993" y="94592"/>
                    <a:pt x="545039" y="96116"/>
                    <a:pt x="541800" y="97640"/>
                  </a:cubicBezTo>
                  <a:cubicBezTo>
                    <a:pt x="488649" y="122407"/>
                    <a:pt x="433593" y="126979"/>
                    <a:pt x="375107" y="123169"/>
                  </a:cubicBezTo>
                  <a:cubicBezTo>
                    <a:pt x="341960" y="121073"/>
                    <a:pt x="307289" y="137076"/>
                    <a:pt x="273567" y="145458"/>
                  </a:cubicBezTo>
                  <a:cubicBezTo>
                    <a:pt x="269757" y="146410"/>
                    <a:pt x="266519" y="151174"/>
                    <a:pt x="264043" y="154792"/>
                  </a:cubicBezTo>
                  <a:cubicBezTo>
                    <a:pt x="240228" y="190800"/>
                    <a:pt x="208223" y="200706"/>
                    <a:pt x="169360" y="177273"/>
                  </a:cubicBezTo>
                  <a:cubicBezTo>
                    <a:pt x="143643" y="161651"/>
                    <a:pt x="118114" y="158032"/>
                    <a:pt x="89347" y="157460"/>
                  </a:cubicBezTo>
                  <a:cubicBezTo>
                    <a:pt x="71059" y="157078"/>
                    <a:pt x="52962" y="147934"/>
                    <a:pt x="34291" y="145268"/>
                  </a:cubicBezTo>
                  <a:lnTo>
                    <a:pt x="0" y="142056"/>
                  </a:lnTo>
                  <a:lnTo>
                    <a:pt x="0" y="849556"/>
                  </a:lnTo>
                  <a:lnTo>
                    <a:pt x="60652" y="844783"/>
                  </a:lnTo>
                  <a:cubicBezTo>
                    <a:pt x="80251" y="839473"/>
                    <a:pt x="99446" y="832043"/>
                    <a:pt x="119068" y="827281"/>
                  </a:cubicBezTo>
                  <a:cubicBezTo>
                    <a:pt x="137355" y="822899"/>
                    <a:pt x="154501" y="812802"/>
                    <a:pt x="171840" y="804420"/>
                  </a:cubicBezTo>
                  <a:cubicBezTo>
                    <a:pt x="204985" y="788417"/>
                    <a:pt x="240420" y="798514"/>
                    <a:pt x="274329" y="794324"/>
                  </a:cubicBezTo>
                  <a:cubicBezTo>
                    <a:pt x="285188" y="792990"/>
                    <a:pt x="296046" y="791466"/>
                    <a:pt x="306715" y="788798"/>
                  </a:cubicBezTo>
                  <a:cubicBezTo>
                    <a:pt x="335864" y="781749"/>
                    <a:pt x="365583" y="775653"/>
                    <a:pt x="393967" y="765937"/>
                  </a:cubicBezTo>
                  <a:cubicBezTo>
                    <a:pt x="426165" y="755078"/>
                    <a:pt x="457028" y="740600"/>
                    <a:pt x="493793" y="725549"/>
                  </a:cubicBezTo>
                  <a:cubicBezTo>
                    <a:pt x="506557" y="729360"/>
                    <a:pt x="526180" y="739648"/>
                    <a:pt x="546373" y="740600"/>
                  </a:cubicBezTo>
                  <a:cubicBezTo>
                    <a:pt x="611337" y="743838"/>
                    <a:pt x="672107" y="726121"/>
                    <a:pt x="730211" y="698116"/>
                  </a:cubicBezTo>
                  <a:cubicBezTo>
                    <a:pt x="747927" y="689734"/>
                    <a:pt x="766980" y="684210"/>
                    <a:pt x="784889" y="676018"/>
                  </a:cubicBezTo>
                  <a:cubicBezTo>
                    <a:pt x="791173" y="673161"/>
                    <a:pt x="799365" y="667065"/>
                    <a:pt x="800509" y="661349"/>
                  </a:cubicBezTo>
                  <a:cubicBezTo>
                    <a:pt x="807175" y="628201"/>
                    <a:pt x="831942" y="628772"/>
                    <a:pt x="857661" y="626868"/>
                  </a:cubicBezTo>
                  <a:cubicBezTo>
                    <a:pt x="888332" y="624582"/>
                    <a:pt x="918621" y="619248"/>
                    <a:pt x="949102" y="614676"/>
                  </a:cubicBezTo>
                  <a:cubicBezTo>
                    <a:pt x="953104" y="614104"/>
                    <a:pt x="956722" y="610104"/>
                    <a:pt x="960342" y="607435"/>
                  </a:cubicBezTo>
                  <a:cubicBezTo>
                    <a:pt x="965867" y="603435"/>
                    <a:pt x="971011" y="597339"/>
                    <a:pt x="977109" y="595815"/>
                  </a:cubicBezTo>
                  <a:cubicBezTo>
                    <a:pt x="1008350" y="588385"/>
                    <a:pt x="1039783" y="582099"/>
                    <a:pt x="1071218" y="575240"/>
                  </a:cubicBezTo>
                  <a:cubicBezTo>
                    <a:pt x="1078266" y="573716"/>
                    <a:pt x="1085505" y="571812"/>
                    <a:pt x="1091983" y="568764"/>
                  </a:cubicBezTo>
                  <a:cubicBezTo>
                    <a:pt x="1098079" y="565906"/>
                    <a:pt x="1103223" y="560952"/>
                    <a:pt x="1109321" y="557904"/>
                  </a:cubicBezTo>
                  <a:cubicBezTo>
                    <a:pt x="1125892" y="549714"/>
                    <a:pt x="1142851" y="542093"/>
                    <a:pt x="1162279" y="532949"/>
                  </a:cubicBezTo>
                  <a:cubicBezTo>
                    <a:pt x="1173138" y="550094"/>
                    <a:pt x="1187810" y="540377"/>
                    <a:pt x="1206097" y="532187"/>
                  </a:cubicBezTo>
                  <a:cubicBezTo>
                    <a:pt x="1224765" y="523805"/>
                    <a:pt x="1246292" y="521137"/>
                    <a:pt x="1266867" y="518088"/>
                  </a:cubicBezTo>
                  <a:cubicBezTo>
                    <a:pt x="1304588" y="512564"/>
                    <a:pt x="1342499" y="509134"/>
                    <a:pt x="1380219" y="504182"/>
                  </a:cubicBezTo>
                  <a:cubicBezTo>
                    <a:pt x="1388221" y="503038"/>
                    <a:pt x="1397365" y="500944"/>
                    <a:pt x="1403461" y="496180"/>
                  </a:cubicBezTo>
                  <a:cubicBezTo>
                    <a:pt x="1445181" y="464175"/>
                    <a:pt x="1495858" y="455222"/>
                    <a:pt x="1544054" y="458268"/>
                  </a:cubicBezTo>
                  <a:cubicBezTo>
                    <a:pt x="1581965" y="460557"/>
                    <a:pt x="1619114" y="462270"/>
                    <a:pt x="1656644" y="459032"/>
                  </a:cubicBezTo>
                  <a:cubicBezTo>
                    <a:pt x="1659502" y="458841"/>
                    <a:pt x="1663312" y="459223"/>
                    <a:pt x="1665406" y="460747"/>
                  </a:cubicBezTo>
                  <a:cubicBezTo>
                    <a:pt x="1678360" y="470843"/>
                    <a:pt x="1691887" y="471605"/>
                    <a:pt x="1708461" y="473318"/>
                  </a:cubicBezTo>
                  <a:cubicBezTo>
                    <a:pt x="1731894" y="475797"/>
                    <a:pt x="1753421" y="474081"/>
                    <a:pt x="1775140" y="469891"/>
                  </a:cubicBezTo>
                  <a:cubicBezTo>
                    <a:pt x="1790952" y="466843"/>
                    <a:pt x="1806953" y="460557"/>
                    <a:pt x="1821051" y="452554"/>
                  </a:cubicBezTo>
                  <a:cubicBezTo>
                    <a:pt x="1840672" y="441314"/>
                    <a:pt x="1859535" y="436934"/>
                    <a:pt x="1878203" y="451792"/>
                  </a:cubicBezTo>
                  <a:cubicBezTo>
                    <a:pt x="1898396" y="467605"/>
                    <a:pt x="1921257" y="462081"/>
                    <a:pt x="1943547" y="462651"/>
                  </a:cubicBezTo>
                  <a:cubicBezTo>
                    <a:pt x="1953262" y="462843"/>
                    <a:pt x="1963550" y="462461"/>
                    <a:pt x="1972884" y="464937"/>
                  </a:cubicBezTo>
                  <a:cubicBezTo>
                    <a:pt x="1999935" y="471987"/>
                    <a:pt x="2026036" y="482655"/>
                    <a:pt x="2053469" y="487417"/>
                  </a:cubicBezTo>
                  <a:cubicBezTo>
                    <a:pt x="2068710" y="490084"/>
                    <a:pt x="2085664" y="485321"/>
                    <a:pt x="2101477" y="481893"/>
                  </a:cubicBezTo>
                  <a:cubicBezTo>
                    <a:pt x="2117479" y="478273"/>
                    <a:pt x="2133290" y="472749"/>
                    <a:pt x="2148722" y="467033"/>
                  </a:cubicBezTo>
                  <a:cubicBezTo>
                    <a:pt x="2159199" y="463223"/>
                    <a:pt x="2170629" y="459603"/>
                    <a:pt x="2179011" y="452744"/>
                  </a:cubicBezTo>
                  <a:cubicBezTo>
                    <a:pt x="2198064" y="437124"/>
                    <a:pt x="2217685" y="434455"/>
                    <a:pt x="2240165" y="442648"/>
                  </a:cubicBezTo>
                  <a:cubicBezTo>
                    <a:pt x="2243593" y="443982"/>
                    <a:pt x="2247594" y="443982"/>
                    <a:pt x="2251404" y="444172"/>
                  </a:cubicBezTo>
                  <a:cubicBezTo>
                    <a:pt x="2312370" y="448172"/>
                    <a:pt x="2373330" y="450650"/>
                    <a:pt x="2433912" y="456746"/>
                  </a:cubicBezTo>
                  <a:cubicBezTo>
                    <a:pt x="2458485" y="459223"/>
                    <a:pt x="2482107" y="470081"/>
                    <a:pt x="2506302" y="476939"/>
                  </a:cubicBezTo>
                  <a:cubicBezTo>
                    <a:pt x="2511256" y="478273"/>
                    <a:pt x="2516783" y="480369"/>
                    <a:pt x="2521735" y="479415"/>
                  </a:cubicBezTo>
                  <a:cubicBezTo>
                    <a:pt x="2575647" y="469891"/>
                    <a:pt x="2626132" y="483797"/>
                    <a:pt x="2675854" y="502086"/>
                  </a:cubicBezTo>
                  <a:cubicBezTo>
                    <a:pt x="2680996" y="503992"/>
                    <a:pt x="2687282" y="503419"/>
                    <a:pt x="2692998" y="503038"/>
                  </a:cubicBezTo>
                  <a:cubicBezTo>
                    <a:pt x="2709003" y="501706"/>
                    <a:pt x="2726337" y="495038"/>
                    <a:pt x="2740816" y="499037"/>
                  </a:cubicBezTo>
                  <a:cubicBezTo>
                    <a:pt x="2779297" y="510088"/>
                    <a:pt x="2817398" y="523423"/>
                    <a:pt x="2853596" y="540187"/>
                  </a:cubicBezTo>
                  <a:cubicBezTo>
                    <a:pt x="2890365" y="557142"/>
                    <a:pt x="2924464" y="571430"/>
                    <a:pt x="2966565" y="554286"/>
                  </a:cubicBezTo>
                  <a:cubicBezTo>
                    <a:pt x="2984472" y="547045"/>
                    <a:pt x="3008095" y="552190"/>
                    <a:pt x="3028671" y="554094"/>
                  </a:cubicBezTo>
                  <a:cubicBezTo>
                    <a:pt x="3043720" y="555618"/>
                    <a:pt x="3058198" y="564192"/>
                    <a:pt x="3073059" y="564192"/>
                  </a:cubicBezTo>
                  <a:cubicBezTo>
                    <a:pt x="3112686" y="564192"/>
                    <a:pt x="3147927" y="574288"/>
                    <a:pt x="3182219" y="594862"/>
                  </a:cubicBezTo>
                  <a:cubicBezTo>
                    <a:pt x="3195557" y="602863"/>
                    <a:pt x="3216322" y="597529"/>
                    <a:pt x="3233656" y="599625"/>
                  </a:cubicBezTo>
                  <a:cubicBezTo>
                    <a:pt x="3251947" y="602101"/>
                    <a:pt x="3270804" y="604387"/>
                    <a:pt x="3288332" y="609914"/>
                  </a:cubicBezTo>
                  <a:cubicBezTo>
                    <a:pt x="3333672" y="624392"/>
                    <a:pt x="3378441" y="640774"/>
                    <a:pt x="3423591" y="656015"/>
                  </a:cubicBezTo>
                  <a:cubicBezTo>
                    <a:pt x="3460738" y="668590"/>
                    <a:pt x="3497317" y="658683"/>
                    <a:pt x="3534084" y="653349"/>
                  </a:cubicBezTo>
                  <a:cubicBezTo>
                    <a:pt x="3557137" y="649919"/>
                    <a:pt x="3578662" y="641727"/>
                    <a:pt x="3604571" y="653918"/>
                  </a:cubicBezTo>
                  <a:cubicBezTo>
                    <a:pt x="3629338" y="665541"/>
                    <a:pt x="3660771" y="662873"/>
                    <a:pt x="3688586" y="669160"/>
                  </a:cubicBezTo>
                  <a:cubicBezTo>
                    <a:pt x="3712020" y="674494"/>
                    <a:pt x="3734687" y="683068"/>
                    <a:pt x="3757358" y="691450"/>
                  </a:cubicBezTo>
                  <a:cubicBezTo>
                    <a:pt x="3788221" y="702881"/>
                    <a:pt x="3818700" y="714881"/>
                    <a:pt x="3852421" y="709167"/>
                  </a:cubicBezTo>
                  <a:cubicBezTo>
                    <a:pt x="3890714" y="702689"/>
                    <a:pt x="3917001" y="727073"/>
                    <a:pt x="3947104" y="743267"/>
                  </a:cubicBezTo>
                  <a:cubicBezTo>
                    <a:pt x="3967869" y="754316"/>
                    <a:pt x="3990538" y="762509"/>
                    <a:pt x="4013208" y="769367"/>
                  </a:cubicBezTo>
                  <a:cubicBezTo>
                    <a:pt x="4043497" y="778321"/>
                    <a:pt x="4074740" y="783655"/>
                    <a:pt x="4105222" y="792417"/>
                  </a:cubicBezTo>
                  <a:cubicBezTo>
                    <a:pt x="4151325" y="805561"/>
                    <a:pt x="4198001" y="815850"/>
                    <a:pt x="4246006" y="808610"/>
                  </a:cubicBezTo>
                  <a:cubicBezTo>
                    <a:pt x="4268105" y="805372"/>
                    <a:pt x="4288682" y="805561"/>
                    <a:pt x="4310779" y="810326"/>
                  </a:cubicBezTo>
                  <a:cubicBezTo>
                    <a:pt x="4346974" y="818136"/>
                    <a:pt x="4384123" y="819089"/>
                    <a:pt x="4413272" y="848235"/>
                  </a:cubicBezTo>
                  <a:cubicBezTo>
                    <a:pt x="4423558" y="858524"/>
                    <a:pt x="4442037" y="861190"/>
                    <a:pt x="4457087" y="866524"/>
                  </a:cubicBezTo>
                  <a:cubicBezTo>
                    <a:pt x="4474424" y="872812"/>
                    <a:pt x="4487186" y="869572"/>
                    <a:pt x="4496523" y="851284"/>
                  </a:cubicBezTo>
                  <a:cubicBezTo>
                    <a:pt x="4500713" y="843093"/>
                    <a:pt x="4512715" y="835091"/>
                    <a:pt x="4522050" y="833757"/>
                  </a:cubicBezTo>
                  <a:cubicBezTo>
                    <a:pt x="4550055" y="829757"/>
                    <a:pt x="4575773" y="835663"/>
                    <a:pt x="4602824" y="848618"/>
                  </a:cubicBezTo>
                  <a:cubicBezTo>
                    <a:pt x="4628161" y="860810"/>
                    <a:pt x="4659786" y="859476"/>
                    <a:pt x="4688553" y="864238"/>
                  </a:cubicBezTo>
                  <a:cubicBezTo>
                    <a:pt x="4708936" y="867668"/>
                    <a:pt x="4729321" y="874716"/>
                    <a:pt x="4749895" y="874716"/>
                  </a:cubicBezTo>
                  <a:cubicBezTo>
                    <a:pt x="4775424" y="874716"/>
                    <a:pt x="4800761" y="868620"/>
                    <a:pt x="4826480" y="866334"/>
                  </a:cubicBezTo>
                  <a:cubicBezTo>
                    <a:pt x="4846482" y="864430"/>
                    <a:pt x="4866867" y="865192"/>
                    <a:pt x="4886870" y="862906"/>
                  </a:cubicBezTo>
                  <a:cubicBezTo>
                    <a:pt x="4903254" y="861190"/>
                    <a:pt x="4919447" y="856810"/>
                    <a:pt x="4935639" y="853190"/>
                  </a:cubicBezTo>
                  <a:cubicBezTo>
                    <a:pt x="4941546" y="851856"/>
                    <a:pt x="4947452" y="846711"/>
                    <a:pt x="4952784" y="847473"/>
                  </a:cubicBezTo>
                  <a:cubicBezTo>
                    <a:pt x="5005745" y="855666"/>
                    <a:pt x="5043847" y="819089"/>
                    <a:pt x="5088617" y="802896"/>
                  </a:cubicBezTo>
                  <a:cubicBezTo>
                    <a:pt x="5135672" y="785749"/>
                    <a:pt x="5181204" y="759461"/>
                    <a:pt x="5233781" y="767271"/>
                  </a:cubicBezTo>
                  <a:cubicBezTo>
                    <a:pt x="5265596" y="772033"/>
                    <a:pt x="5296267" y="783083"/>
                    <a:pt x="5327893" y="789752"/>
                  </a:cubicBezTo>
                  <a:cubicBezTo>
                    <a:pt x="5339132" y="792038"/>
                    <a:pt x="5351705" y="791656"/>
                    <a:pt x="5362946" y="789370"/>
                  </a:cubicBezTo>
                  <a:cubicBezTo>
                    <a:pt x="5417240" y="778891"/>
                    <a:pt x="5470771" y="777367"/>
                    <a:pt x="5524115" y="794514"/>
                  </a:cubicBezTo>
                  <a:cubicBezTo>
                    <a:pt x="5533257" y="797372"/>
                    <a:pt x="5542974" y="800038"/>
                    <a:pt x="5552500" y="800038"/>
                  </a:cubicBezTo>
                  <a:cubicBezTo>
                    <a:pt x="5604697" y="800038"/>
                    <a:pt x="5655944" y="796038"/>
                    <a:pt x="5705857" y="777367"/>
                  </a:cubicBezTo>
                  <a:cubicBezTo>
                    <a:pt x="5722622" y="771080"/>
                    <a:pt x="5743006" y="775081"/>
                    <a:pt x="5761485" y="773557"/>
                  </a:cubicBezTo>
                  <a:cubicBezTo>
                    <a:pt x="5778629" y="772224"/>
                    <a:pt x="5796156" y="771653"/>
                    <a:pt x="5812731" y="767271"/>
                  </a:cubicBezTo>
                  <a:cubicBezTo>
                    <a:pt x="5836925" y="760795"/>
                    <a:pt x="5859404" y="760033"/>
                    <a:pt x="5884361" y="765747"/>
                  </a:cubicBezTo>
                  <a:cubicBezTo>
                    <a:pt x="5908174" y="771080"/>
                    <a:pt x="5933892" y="768415"/>
                    <a:pt x="5958660" y="768605"/>
                  </a:cubicBezTo>
                  <a:cubicBezTo>
                    <a:pt x="5986282" y="768795"/>
                    <a:pt x="6013906" y="768984"/>
                    <a:pt x="6041528" y="768033"/>
                  </a:cubicBezTo>
                  <a:cubicBezTo>
                    <a:pt x="6052579" y="767653"/>
                    <a:pt x="6065151" y="760033"/>
                    <a:pt x="6074297" y="763081"/>
                  </a:cubicBezTo>
                  <a:cubicBezTo>
                    <a:pt x="6103824" y="773366"/>
                    <a:pt x="6133353" y="760985"/>
                    <a:pt x="6162880" y="766509"/>
                  </a:cubicBezTo>
                  <a:cubicBezTo>
                    <a:pt x="6177360" y="769367"/>
                    <a:pt x="6193743" y="761557"/>
                    <a:pt x="6209364" y="760795"/>
                  </a:cubicBezTo>
                  <a:cubicBezTo>
                    <a:pt x="6234892" y="759461"/>
                    <a:pt x="6260419" y="760033"/>
                    <a:pt x="6285948" y="759651"/>
                  </a:cubicBezTo>
                  <a:cubicBezTo>
                    <a:pt x="6294330" y="759461"/>
                    <a:pt x="6302523" y="758699"/>
                    <a:pt x="6310905" y="758316"/>
                  </a:cubicBezTo>
                  <a:cubicBezTo>
                    <a:pt x="6318335" y="757936"/>
                    <a:pt x="6326145" y="756222"/>
                    <a:pt x="6333194" y="757554"/>
                  </a:cubicBezTo>
                  <a:cubicBezTo>
                    <a:pt x="6358723" y="762318"/>
                    <a:pt x="6383869" y="770129"/>
                    <a:pt x="6409586" y="773177"/>
                  </a:cubicBezTo>
                  <a:cubicBezTo>
                    <a:pt x="6431875" y="775843"/>
                    <a:pt x="6454928" y="772224"/>
                    <a:pt x="6477407" y="774129"/>
                  </a:cubicBezTo>
                  <a:cubicBezTo>
                    <a:pt x="6517032" y="777367"/>
                    <a:pt x="6556657" y="783083"/>
                    <a:pt x="6596283" y="786703"/>
                  </a:cubicBezTo>
                  <a:cubicBezTo>
                    <a:pt x="6604857" y="787465"/>
                    <a:pt x="6613809" y="782701"/>
                    <a:pt x="6622573" y="782321"/>
                  </a:cubicBezTo>
                  <a:cubicBezTo>
                    <a:pt x="6650006" y="781369"/>
                    <a:pt x="6677439" y="781177"/>
                    <a:pt x="6704872" y="780607"/>
                  </a:cubicBezTo>
                  <a:cubicBezTo>
                    <a:pt x="6720493" y="780415"/>
                    <a:pt x="6736305" y="780987"/>
                    <a:pt x="6751738" y="779273"/>
                  </a:cubicBezTo>
                  <a:cubicBezTo>
                    <a:pt x="6772120" y="776987"/>
                    <a:pt x="6790599" y="773557"/>
                    <a:pt x="6809650" y="788417"/>
                  </a:cubicBezTo>
                  <a:cubicBezTo>
                    <a:pt x="6816984" y="794180"/>
                    <a:pt x="6824819" y="797942"/>
                    <a:pt x="6832976" y="800428"/>
                  </a:cubicBezTo>
                  <a:close/>
                </a:path>
              </a:pathLst>
            </a:custGeom>
            <a:blipFill dpi="0" rotWithShape="1">
              <a:blip r:embed="rId4">
                <a:alphaModFix amt="57000"/>
              </a:blip>
              <a:srcRect/>
              <a:tile tx="0" ty="0" sx="100000" sy="100000" flip="none" algn="tl"/>
            </a:blip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/>
            </a:p>
          </p:txBody>
        </p:sp>
      </p:grp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52049B7-9F36-4FF7-1297-1DFDDD28A8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981826" y="3146400"/>
            <a:ext cx="4391024" cy="2682000"/>
          </a:xfrm>
        </p:spPr>
        <p:txBody>
          <a:bodyPr>
            <a:normAutofit/>
          </a:bodyPr>
          <a:lstStyle/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20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Lograr ambientes de trabajo libres de alcohol, drogas y tabaco. 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200">
                <a:solidFill>
                  <a:schemeClr val="bg1">
                    <a:alpha val="8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Procesos seguros eliminando riesgos potenciales del uso de alcohol, tabaco y drogas</a:t>
            </a:r>
          </a:p>
          <a:p>
            <a:pPr marL="342900" lvl="0" indent="-342900"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s-CO" sz="2200">
                <a:solidFill>
                  <a:schemeClr val="bg1">
                    <a:alpha val="80000"/>
                  </a:schemeClr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Promover los estilos de vida de trabajo saludable, </a:t>
            </a:r>
            <a:endParaRPr lang="es-ES" sz="2200">
              <a:solidFill>
                <a:schemeClr val="bg1">
                  <a:alpha val="8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291743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</TotalTime>
  <Words>547</Words>
  <Application>Microsoft Office PowerPoint</Application>
  <PresentationFormat>Panorámica</PresentationFormat>
  <Paragraphs>52</Paragraphs>
  <Slides>13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Calibri Light</vt:lpstr>
      <vt:lpstr>Century Gothic</vt:lpstr>
      <vt:lpstr>Symbol</vt:lpstr>
      <vt:lpstr>Tema de Office</vt:lpstr>
      <vt:lpstr>Presentación de PowerPoint</vt:lpstr>
      <vt:lpstr>Presentación de PowerPoint</vt:lpstr>
      <vt:lpstr>Presentación de PowerPoint</vt:lpstr>
      <vt:lpstr>Actuales</vt:lpstr>
      <vt:lpstr>Presentación de PowerPoint</vt:lpstr>
      <vt:lpstr>Todas las políticas contienen:</vt:lpstr>
      <vt:lpstr>Políticas LATAM</vt:lpstr>
      <vt:lpstr>12T POL 002 Política de seguridad y salud en el trabajo</vt:lpstr>
      <vt:lpstr>12T POL 005 Política de prevención del consumo de Alcohol, tabaco y sustancias psicoactivas</vt:lpstr>
      <vt:lpstr>12T POL 006 Política de tratamiento de Datos personales</vt:lpstr>
      <vt:lpstr>12T POL 007 Política de Prevención del Acoso Laboral</vt:lpstr>
      <vt:lpstr>12T POL 008 Política de Desconexión Laboral</vt:lpstr>
      <vt:lpstr>12T POL 009 Política de seguridad Vial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Paola Archila</dc:creator>
  <cp:lastModifiedBy>Paola Archila</cp:lastModifiedBy>
  <cp:revision>1</cp:revision>
  <dcterms:created xsi:type="dcterms:W3CDTF">2023-02-24T13:59:35Z</dcterms:created>
  <dcterms:modified xsi:type="dcterms:W3CDTF">2023-06-13T21:46:06Z</dcterms:modified>
</cp:coreProperties>
</file>